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56" r:id="rId2"/>
    <p:sldId id="274" r:id="rId3"/>
    <p:sldId id="264" r:id="rId4"/>
    <p:sldId id="263" r:id="rId5"/>
    <p:sldId id="279" r:id="rId6"/>
    <p:sldId id="275" r:id="rId7"/>
    <p:sldId id="258" r:id="rId8"/>
    <p:sldId id="259" r:id="rId9"/>
    <p:sldId id="260" r:id="rId10"/>
    <p:sldId id="261" r:id="rId11"/>
    <p:sldId id="283" r:id="rId12"/>
    <p:sldId id="284" r:id="rId13"/>
    <p:sldId id="267" r:id="rId14"/>
    <p:sldId id="268" r:id="rId15"/>
    <p:sldId id="278" r:id="rId16"/>
    <p:sldId id="269" r:id="rId17"/>
    <p:sldId id="266" r:id="rId18"/>
    <p:sldId id="272" r:id="rId19"/>
    <p:sldId id="270" r:id="rId20"/>
    <p:sldId id="277" r:id="rId21"/>
    <p:sldId id="271" r:id="rId22"/>
    <p:sldId id="273" r:id="rId23"/>
    <p:sldId id="280" r:id="rId24"/>
    <p:sldId id="276" r:id="rId25"/>
    <p:sldId id="265"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EE9"/>
    <a:srgbClr val="FDBAEF"/>
    <a:srgbClr val="FE3E2D"/>
    <a:srgbClr val="145746"/>
    <a:srgbClr val="28C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3580"/>
  </p:normalViewPr>
  <p:slideViewPr>
    <p:cSldViewPr snapToGrid="0">
      <p:cViewPr varScale="1">
        <p:scale>
          <a:sx n="78" d="100"/>
          <a:sy n="78" d="100"/>
        </p:scale>
        <p:origin x="7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FD76E-2EA2-4EF4-BB9F-09ADA3D2CCE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4D7457B-619A-40D7-AD0F-D161B81BEB7C}">
      <dgm:prSet/>
      <dgm:spPr/>
      <dgm:t>
        <a:bodyPr/>
        <a:lstStyle/>
        <a:p>
          <a:r>
            <a:rPr lang="en-US" dirty="0"/>
            <a:t>People of all genders, races, ethnicities, religions, backgrounds and more</a:t>
          </a:r>
        </a:p>
      </dgm:t>
    </dgm:pt>
    <dgm:pt modelId="{ECEF9FC2-DBC0-4AA0-B886-3FF7C860324F}" type="parTrans" cxnId="{65E69CE1-50BA-48FF-909A-540CAB04D8D9}">
      <dgm:prSet/>
      <dgm:spPr/>
      <dgm:t>
        <a:bodyPr/>
        <a:lstStyle/>
        <a:p>
          <a:endParaRPr lang="en-US"/>
        </a:p>
      </dgm:t>
    </dgm:pt>
    <dgm:pt modelId="{049EFEC0-610F-47AF-BBDF-ECA324F855D9}" type="sibTrans" cxnId="{65E69CE1-50BA-48FF-909A-540CAB04D8D9}">
      <dgm:prSet/>
      <dgm:spPr/>
      <dgm:t>
        <a:bodyPr/>
        <a:lstStyle/>
        <a:p>
          <a:endParaRPr lang="en-US"/>
        </a:p>
      </dgm:t>
    </dgm:pt>
    <dgm:pt modelId="{E3DBB79F-1608-4AA0-ADCD-4D9C752F3ACC}">
      <dgm:prSet/>
      <dgm:spPr/>
      <dgm:t>
        <a:bodyPr/>
        <a:lstStyle/>
        <a:p>
          <a:r>
            <a:rPr lang="en-US" dirty="0"/>
            <a:t>People of all socioeconomic backgrounds</a:t>
          </a:r>
        </a:p>
      </dgm:t>
    </dgm:pt>
    <dgm:pt modelId="{C581BA06-D492-4FDF-98E4-33DD4D14CBF3}" type="parTrans" cxnId="{16C4231C-F29C-46A2-B10A-F2E7116CAEFF}">
      <dgm:prSet/>
      <dgm:spPr/>
      <dgm:t>
        <a:bodyPr/>
        <a:lstStyle/>
        <a:p>
          <a:endParaRPr lang="en-US"/>
        </a:p>
      </dgm:t>
    </dgm:pt>
    <dgm:pt modelId="{39EB0F7D-51A4-4747-B414-0971B844B31E}" type="sibTrans" cxnId="{16C4231C-F29C-46A2-B10A-F2E7116CAEFF}">
      <dgm:prSet/>
      <dgm:spPr/>
      <dgm:t>
        <a:bodyPr/>
        <a:lstStyle/>
        <a:p>
          <a:endParaRPr lang="en-US"/>
        </a:p>
      </dgm:t>
    </dgm:pt>
    <dgm:pt modelId="{390D3E3E-E789-4CE2-A203-7CAF983B8631}">
      <dgm:prSet/>
      <dgm:spPr/>
      <dgm:t>
        <a:bodyPr/>
        <a:lstStyle/>
        <a:p>
          <a:r>
            <a:rPr lang="en-US" dirty="0"/>
            <a:t>Students who want to be professional athletes</a:t>
          </a:r>
        </a:p>
      </dgm:t>
    </dgm:pt>
    <dgm:pt modelId="{F8F9B15E-A202-4939-9A50-C42B69B6C07C}" type="parTrans" cxnId="{61CABD59-C2D3-4560-B205-EC88AAE9060C}">
      <dgm:prSet/>
      <dgm:spPr/>
      <dgm:t>
        <a:bodyPr/>
        <a:lstStyle/>
        <a:p>
          <a:endParaRPr lang="en-US"/>
        </a:p>
      </dgm:t>
    </dgm:pt>
    <dgm:pt modelId="{855E6C31-BB4E-47B6-9E54-0DB8ADC2D8F3}" type="sibTrans" cxnId="{61CABD59-C2D3-4560-B205-EC88AAE9060C}">
      <dgm:prSet/>
      <dgm:spPr/>
      <dgm:t>
        <a:bodyPr/>
        <a:lstStyle/>
        <a:p>
          <a:endParaRPr lang="en-US"/>
        </a:p>
      </dgm:t>
    </dgm:pt>
    <dgm:pt modelId="{F4FE6CB1-9F26-4EAC-8B1D-8DD4C5DF056F}">
      <dgm:prSet/>
      <dgm:spPr/>
      <dgm:t>
        <a:bodyPr/>
        <a:lstStyle/>
        <a:p>
          <a:r>
            <a:rPr lang="en-US" dirty="0"/>
            <a:t>Undocumented students</a:t>
          </a:r>
        </a:p>
      </dgm:t>
    </dgm:pt>
    <dgm:pt modelId="{D43DDD2F-FC93-4A01-A9E4-7D4C7846B9FF}" type="parTrans" cxnId="{47381B30-4034-4F01-8C28-FE05CF2B03F6}">
      <dgm:prSet/>
      <dgm:spPr/>
      <dgm:t>
        <a:bodyPr/>
        <a:lstStyle/>
        <a:p>
          <a:endParaRPr lang="en-US"/>
        </a:p>
      </dgm:t>
    </dgm:pt>
    <dgm:pt modelId="{85B4E1C7-983F-4DE5-889A-A6D62F7328A0}" type="sibTrans" cxnId="{47381B30-4034-4F01-8C28-FE05CF2B03F6}">
      <dgm:prSet/>
      <dgm:spPr/>
      <dgm:t>
        <a:bodyPr/>
        <a:lstStyle/>
        <a:p>
          <a:endParaRPr lang="en-US"/>
        </a:p>
      </dgm:t>
    </dgm:pt>
    <dgm:pt modelId="{B53A52D3-88B1-43AC-BBF4-F157192C02F4}">
      <dgm:prSet/>
      <dgm:spPr/>
      <dgm:t>
        <a:bodyPr/>
        <a:lstStyle/>
        <a:p>
          <a:r>
            <a:rPr lang="en-US" dirty="0"/>
            <a:t>Students going into the military</a:t>
          </a:r>
        </a:p>
      </dgm:t>
    </dgm:pt>
    <dgm:pt modelId="{C4EDE837-0692-47EC-BA65-8549CB1F9843}" type="parTrans" cxnId="{5D2FE539-A7D8-405F-8916-E8F539B92DCD}">
      <dgm:prSet/>
      <dgm:spPr/>
      <dgm:t>
        <a:bodyPr/>
        <a:lstStyle/>
        <a:p>
          <a:endParaRPr lang="en-US"/>
        </a:p>
      </dgm:t>
    </dgm:pt>
    <dgm:pt modelId="{6866CB1E-E107-4E16-AC2A-7616CA337E7D}" type="sibTrans" cxnId="{5D2FE539-A7D8-405F-8916-E8F539B92DCD}">
      <dgm:prSet/>
      <dgm:spPr/>
      <dgm:t>
        <a:bodyPr/>
        <a:lstStyle/>
        <a:p>
          <a:endParaRPr lang="en-US"/>
        </a:p>
      </dgm:t>
    </dgm:pt>
    <dgm:pt modelId="{6EA6C0AE-6E15-4C6A-B72A-CCA5572FCE49}">
      <dgm:prSet/>
      <dgm:spPr/>
      <dgm:t>
        <a:bodyPr/>
        <a:lstStyle/>
        <a:p>
          <a:r>
            <a:rPr lang="en-US"/>
            <a:t>Students with IEPs and disabilities</a:t>
          </a:r>
        </a:p>
      </dgm:t>
    </dgm:pt>
    <dgm:pt modelId="{D356C258-D5B8-43FE-8522-EA9C48A10B89}" type="parTrans" cxnId="{1FFBE7FE-2918-4284-8245-0C5635386D7F}">
      <dgm:prSet/>
      <dgm:spPr/>
      <dgm:t>
        <a:bodyPr/>
        <a:lstStyle/>
        <a:p>
          <a:endParaRPr lang="en-US"/>
        </a:p>
      </dgm:t>
    </dgm:pt>
    <dgm:pt modelId="{00B8FFA8-909D-46D1-8508-D2E7A7B1C969}" type="sibTrans" cxnId="{1FFBE7FE-2918-4284-8245-0C5635386D7F}">
      <dgm:prSet/>
      <dgm:spPr/>
      <dgm:t>
        <a:bodyPr/>
        <a:lstStyle/>
        <a:p>
          <a:endParaRPr lang="en-US"/>
        </a:p>
      </dgm:t>
    </dgm:pt>
    <dgm:pt modelId="{C42C0E01-18E7-4F86-9BD8-55527859AAD6}">
      <dgm:prSet/>
      <dgm:spPr/>
      <dgm:t>
        <a:bodyPr/>
        <a:lstStyle/>
        <a:p>
          <a:r>
            <a:rPr lang="en-US" dirty="0"/>
            <a:t>Students who speak a language other than English</a:t>
          </a:r>
        </a:p>
      </dgm:t>
    </dgm:pt>
    <dgm:pt modelId="{BFA68A7A-5B8D-412D-9579-6313A7DB102F}" type="parTrans" cxnId="{544FE955-065B-4A5B-9A97-75512ABD7E27}">
      <dgm:prSet/>
      <dgm:spPr/>
      <dgm:t>
        <a:bodyPr/>
        <a:lstStyle/>
        <a:p>
          <a:endParaRPr lang="en-US"/>
        </a:p>
      </dgm:t>
    </dgm:pt>
    <dgm:pt modelId="{44890C90-ED94-4945-A3FA-2BAC79F77440}" type="sibTrans" cxnId="{544FE955-065B-4A5B-9A97-75512ABD7E27}">
      <dgm:prSet/>
      <dgm:spPr/>
      <dgm:t>
        <a:bodyPr/>
        <a:lstStyle/>
        <a:p>
          <a:endParaRPr lang="en-US"/>
        </a:p>
      </dgm:t>
    </dgm:pt>
    <dgm:pt modelId="{C7F6955A-6572-4305-8D7B-420BDD619FB6}">
      <dgm:prSet/>
      <dgm:spPr/>
      <dgm:t>
        <a:bodyPr/>
        <a:lstStyle/>
        <a:p>
          <a:r>
            <a:rPr lang="en-US" dirty="0"/>
            <a:t>Students who are the first in their families to go to college</a:t>
          </a:r>
        </a:p>
      </dgm:t>
    </dgm:pt>
    <dgm:pt modelId="{8E177E09-2244-45B4-9788-1B05974C28A4}" type="parTrans" cxnId="{0330021B-7F2E-4859-82D9-367086BA843F}">
      <dgm:prSet/>
      <dgm:spPr/>
      <dgm:t>
        <a:bodyPr/>
        <a:lstStyle/>
        <a:p>
          <a:endParaRPr lang="en-US"/>
        </a:p>
      </dgm:t>
    </dgm:pt>
    <dgm:pt modelId="{B6E1A976-8738-4DA8-A60F-5AB202DC1370}" type="sibTrans" cxnId="{0330021B-7F2E-4859-82D9-367086BA843F}">
      <dgm:prSet/>
      <dgm:spPr/>
      <dgm:t>
        <a:bodyPr/>
        <a:lstStyle/>
        <a:p>
          <a:endParaRPr lang="en-US"/>
        </a:p>
      </dgm:t>
    </dgm:pt>
    <dgm:pt modelId="{0B82D3E1-9A2D-1847-9CB6-7C4D6C2D4350}" type="pres">
      <dgm:prSet presAssocID="{FFDFD76E-2EA2-4EF4-BB9F-09ADA3D2CCEB}" presName="diagram" presStyleCnt="0">
        <dgm:presLayoutVars>
          <dgm:dir/>
          <dgm:resizeHandles val="exact"/>
        </dgm:presLayoutVars>
      </dgm:prSet>
      <dgm:spPr/>
    </dgm:pt>
    <dgm:pt modelId="{091E4332-3031-F44B-AF1F-D481962E15CA}" type="pres">
      <dgm:prSet presAssocID="{B4D7457B-619A-40D7-AD0F-D161B81BEB7C}" presName="node" presStyleLbl="node1" presStyleIdx="0" presStyleCnt="8">
        <dgm:presLayoutVars>
          <dgm:bulletEnabled val="1"/>
        </dgm:presLayoutVars>
      </dgm:prSet>
      <dgm:spPr>
        <a:prstGeom prst="roundRect">
          <a:avLst/>
        </a:prstGeom>
      </dgm:spPr>
    </dgm:pt>
    <dgm:pt modelId="{5ABD91B1-1C90-A247-8B1C-546596CB06CF}" type="pres">
      <dgm:prSet presAssocID="{049EFEC0-610F-47AF-BBDF-ECA324F855D9}" presName="sibTrans" presStyleCnt="0"/>
      <dgm:spPr/>
    </dgm:pt>
    <dgm:pt modelId="{13F05C39-24C5-3544-B826-C6E8932B73A0}" type="pres">
      <dgm:prSet presAssocID="{E3DBB79F-1608-4AA0-ADCD-4D9C752F3ACC}" presName="node" presStyleLbl="node1" presStyleIdx="1" presStyleCnt="8">
        <dgm:presLayoutVars>
          <dgm:bulletEnabled val="1"/>
        </dgm:presLayoutVars>
      </dgm:prSet>
      <dgm:spPr>
        <a:prstGeom prst="roundRect">
          <a:avLst/>
        </a:prstGeom>
      </dgm:spPr>
    </dgm:pt>
    <dgm:pt modelId="{4DAAB859-00D6-1E4E-BF10-69549A4F448A}" type="pres">
      <dgm:prSet presAssocID="{39EB0F7D-51A4-4747-B414-0971B844B31E}" presName="sibTrans" presStyleCnt="0"/>
      <dgm:spPr/>
    </dgm:pt>
    <dgm:pt modelId="{CAD2D1A9-10F2-F740-B75B-62385B38B92B}" type="pres">
      <dgm:prSet presAssocID="{390D3E3E-E789-4CE2-A203-7CAF983B8631}" presName="node" presStyleLbl="node1" presStyleIdx="2" presStyleCnt="8">
        <dgm:presLayoutVars>
          <dgm:bulletEnabled val="1"/>
        </dgm:presLayoutVars>
      </dgm:prSet>
      <dgm:spPr>
        <a:prstGeom prst="roundRect">
          <a:avLst/>
        </a:prstGeom>
      </dgm:spPr>
    </dgm:pt>
    <dgm:pt modelId="{C30BC67E-F208-5740-8430-47F6EEEB4541}" type="pres">
      <dgm:prSet presAssocID="{855E6C31-BB4E-47B6-9E54-0DB8ADC2D8F3}" presName="sibTrans" presStyleCnt="0"/>
      <dgm:spPr/>
    </dgm:pt>
    <dgm:pt modelId="{4341AA4F-F94D-5C4E-9CC6-97CDA64C189D}" type="pres">
      <dgm:prSet presAssocID="{F4FE6CB1-9F26-4EAC-8B1D-8DD4C5DF056F}" presName="node" presStyleLbl="node1" presStyleIdx="3" presStyleCnt="8">
        <dgm:presLayoutVars>
          <dgm:bulletEnabled val="1"/>
        </dgm:presLayoutVars>
      </dgm:prSet>
      <dgm:spPr>
        <a:prstGeom prst="roundRect">
          <a:avLst/>
        </a:prstGeom>
      </dgm:spPr>
    </dgm:pt>
    <dgm:pt modelId="{7F7A5987-2F29-1E44-8298-1FF832CD80C7}" type="pres">
      <dgm:prSet presAssocID="{85B4E1C7-983F-4DE5-889A-A6D62F7328A0}" presName="sibTrans" presStyleCnt="0"/>
      <dgm:spPr/>
    </dgm:pt>
    <dgm:pt modelId="{9029736C-C906-564E-9652-9B7070C06A6C}" type="pres">
      <dgm:prSet presAssocID="{B53A52D3-88B1-43AC-BBF4-F157192C02F4}" presName="node" presStyleLbl="node1" presStyleIdx="4" presStyleCnt="8">
        <dgm:presLayoutVars>
          <dgm:bulletEnabled val="1"/>
        </dgm:presLayoutVars>
      </dgm:prSet>
      <dgm:spPr>
        <a:prstGeom prst="roundRect">
          <a:avLst/>
        </a:prstGeom>
      </dgm:spPr>
    </dgm:pt>
    <dgm:pt modelId="{C1447311-9CC1-5846-BEC9-6A5BC74C453A}" type="pres">
      <dgm:prSet presAssocID="{6866CB1E-E107-4E16-AC2A-7616CA337E7D}" presName="sibTrans" presStyleCnt="0"/>
      <dgm:spPr/>
    </dgm:pt>
    <dgm:pt modelId="{C8EC638A-425F-B04E-824E-8A96EA5C1ABA}" type="pres">
      <dgm:prSet presAssocID="{6EA6C0AE-6E15-4C6A-B72A-CCA5572FCE49}" presName="node" presStyleLbl="node1" presStyleIdx="5" presStyleCnt="8">
        <dgm:presLayoutVars>
          <dgm:bulletEnabled val="1"/>
        </dgm:presLayoutVars>
      </dgm:prSet>
      <dgm:spPr>
        <a:prstGeom prst="roundRect">
          <a:avLst/>
        </a:prstGeom>
      </dgm:spPr>
    </dgm:pt>
    <dgm:pt modelId="{439EEB4A-B604-3943-BF53-09240EBFC5DE}" type="pres">
      <dgm:prSet presAssocID="{00B8FFA8-909D-46D1-8508-D2E7A7B1C969}" presName="sibTrans" presStyleCnt="0"/>
      <dgm:spPr/>
    </dgm:pt>
    <dgm:pt modelId="{7C2C0F6A-D0A9-9843-BECE-7301D73A1E4C}" type="pres">
      <dgm:prSet presAssocID="{C42C0E01-18E7-4F86-9BD8-55527859AAD6}" presName="node" presStyleLbl="node1" presStyleIdx="6" presStyleCnt="8">
        <dgm:presLayoutVars>
          <dgm:bulletEnabled val="1"/>
        </dgm:presLayoutVars>
      </dgm:prSet>
      <dgm:spPr>
        <a:prstGeom prst="roundRect">
          <a:avLst/>
        </a:prstGeom>
      </dgm:spPr>
    </dgm:pt>
    <dgm:pt modelId="{4EDDAA44-27A3-5341-95D7-9C4849F10232}" type="pres">
      <dgm:prSet presAssocID="{44890C90-ED94-4945-A3FA-2BAC79F77440}" presName="sibTrans" presStyleCnt="0"/>
      <dgm:spPr/>
    </dgm:pt>
    <dgm:pt modelId="{731FE2B4-218E-F94C-ACFB-D5AF3F20B4FA}" type="pres">
      <dgm:prSet presAssocID="{C7F6955A-6572-4305-8D7B-420BDD619FB6}" presName="node" presStyleLbl="node1" presStyleIdx="7" presStyleCnt="8">
        <dgm:presLayoutVars>
          <dgm:bulletEnabled val="1"/>
        </dgm:presLayoutVars>
      </dgm:prSet>
      <dgm:spPr>
        <a:prstGeom prst="roundRect">
          <a:avLst/>
        </a:prstGeom>
      </dgm:spPr>
    </dgm:pt>
  </dgm:ptLst>
  <dgm:cxnLst>
    <dgm:cxn modelId="{0330021B-7F2E-4859-82D9-367086BA843F}" srcId="{FFDFD76E-2EA2-4EF4-BB9F-09ADA3D2CCEB}" destId="{C7F6955A-6572-4305-8D7B-420BDD619FB6}" srcOrd="7" destOrd="0" parTransId="{8E177E09-2244-45B4-9788-1B05974C28A4}" sibTransId="{B6E1A976-8738-4DA8-A60F-5AB202DC1370}"/>
    <dgm:cxn modelId="{16C4231C-F29C-46A2-B10A-F2E7116CAEFF}" srcId="{FFDFD76E-2EA2-4EF4-BB9F-09ADA3D2CCEB}" destId="{E3DBB79F-1608-4AA0-ADCD-4D9C752F3ACC}" srcOrd="1" destOrd="0" parTransId="{C581BA06-D492-4FDF-98E4-33DD4D14CBF3}" sibTransId="{39EB0F7D-51A4-4747-B414-0971B844B31E}"/>
    <dgm:cxn modelId="{9A726B22-98F5-504C-B6F8-B7E33CFBC37B}" type="presOf" srcId="{C7F6955A-6572-4305-8D7B-420BDD619FB6}" destId="{731FE2B4-218E-F94C-ACFB-D5AF3F20B4FA}" srcOrd="0" destOrd="0" presId="urn:microsoft.com/office/officeart/2005/8/layout/default"/>
    <dgm:cxn modelId="{47381B30-4034-4F01-8C28-FE05CF2B03F6}" srcId="{FFDFD76E-2EA2-4EF4-BB9F-09ADA3D2CCEB}" destId="{F4FE6CB1-9F26-4EAC-8B1D-8DD4C5DF056F}" srcOrd="3" destOrd="0" parTransId="{D43DDD2F-FC93-4A01-A9E4-7D4C7846B9FF}" sibTransId="{85B4E1C7-983F-4DE5-889A-A6D62F7328A0}"/>
    <dgm:cxn modelId="{5D2FE539-A7D8-405F-8916-E8F539B92DCD}" srcId="{FFDFD76E-2EA2-4EF4-BB9F-09ADA3D2CCEB}" destId="{B53A52D3-88B1-43AC-BBF4-F157192C02F4}" srcOrd="4" destOrd="0" parTransId="{C4EDE837-0692-47EC-BA65-8549CB1F9843}" sibTransId="{6866CB1E-E107-4E16-AC2A-7616CA337E7D}"/>
    <dgm:cxn modelId="{544FE955-065B-4A5B-9A97-75512ABD7E27}" srcId="{FFDFD76E-2EA2-4EF4-BB9F-09ADA3D2CCEB}" destId="{C42C0E01-18E7-4F86-9BD8-55527859AAD6}" srcOrd="6" destOrd="0" parTransId="{BFA68A7A-5B8D-412D-9579-6313A7DB102F}" sibTransId="{44890C90-ED94-4945-A3FA-2BAC79F77440}"/>
    <dgm:cxn modelId="{61CABD59-C2D3-4560-B205-EC88AAE9060C}" srcId="{FFDFD76E-2EA2-4EF4-BB9F-09ADA3D2CCEB}" destId="{390D3E3E-E789-4CE2-A203-7CAF983B8631}" srcOrd="2" destOrd="0" parTransId="{F8F9B15E-A202-4939-9A50-C42B69B6C07C}" sibTransId="{855E6C31-BB4E-47B6-9E54-0DB8ADC2D8F3}"/>
    <dgm:cxn modelId="{6F781E5E-5F98-FB4B-A6C4-28A29428AB9C}" type="presOf" srcId="{B53A52D3-88B1-43AC-BBF4-F157192C02F4}" destId="{9029736C-C906-564E-9652-9B7070C06A6C}" srcOrd="0" destOrd="0" presId="urn:microsoft.com/office/officeart/2005/8/layout/default"/>
    <dgm:cxn modelId="{CBEE1A79-E588-EE45-BB3E-CD175CBE21B6}" type="presOf" srcId="{390D3E3E-E789-4CE2-A203-7CAF983B8631}" destId="{CAD2D1A9-10F2-F740-B75B-62385B38B92B}" srcOrd="0" destOrd="0" presId="urn:microsoft.com/office/officeart/2005/8/layout/default"/>
    <dgm:cxn modelId="{FF661D7B-2008-DC49-88C3-876CCC1E8C09}" type="presOf" srcId="{E3DBB79F-1608-4AA0-ADCD-4D9C752F3ACC}" destId="{13F05C39-24C5-3544-B826-C6E8932B73A0}" srcOrd="0" destOrd="0" presId="urn:microsoft.com/office/officeart/2005/8/layout/default"/>
    <dgm:cxn modelId="{90E9A57C-2EF6-F548-A676-019D093907BF}" type="presOf" srcId="{C42C0E01-18E7-4F86-9BD8-55527859AAD6}" destId="{7C2C0F6A-D0A9-9843-BECE-7301D73A1E4C}" srcOrd="0" destOrd="0" presId="urn:microsoft.com/office/officeart/2005/8/layout/default"/>
    <dgm:cxn modelId="{0E6266A6-ACC5-1B45-BADD-6BD2E7DEFCF6}" type="presOf" srcId="{FFDFD76E-2EA2-4EF4-BB9F-09ADA3D2CCEB}" destId="{0B82D3E1-9A2D-1847-9CB6-7C4D6C2D4350}" srcOrd="0" destOrd="0" presId="urn:microsoft.com/office/officeart/2005/8/layout/default"/>
    <dgm:cxn modelId="{4A14EDB6-23E4-0B4C-A5A2-E2481439DE6E}" type="presOf" srcId="{F4FE6CB1-9F26-4EAC-8B1D-8DD4C5DF056F}" destId="{4341AA4F-F94D-5C4E-9CC6-97CDA64C189D}" srcOrd="0" destOrd="0" presId="urn:microsoft.com/office/officeart/2005/8/layout/default"/>
    <dgm:cxn modelId="{553E09D5-C219-5A4E-976E-D7A5913D6F44}" type="presOf" srcId="{6EA6C0AE-6E15-4C6A-B72A-CCA5572FCE49}" destId="{C8EC638A-425F-B04E-824E-8A96EA5C1ABA}" srcOrd="0" destOrd="0" presId="urn:microsoft.com/office/officeart/2005/8/layout/default"/>
    <dgm:cxn modelId="{65E69CE1-50BA-48FF-909A-540CAB04D8D9}" srcId="{FFDFD76E-2EA2-4EF4-BB9F-09ADA3D2CCEB}" destId="{B4D7457B-619A-40D7-AD0F-D161B81BEB7C}" srcOrd="0" destOrd="0" parTransId="{ECEF9FC2-DBC0-4AA0-B886-3FF7C860324F}" sibTransId="{049EFEC0-610F-47AF-BBDF-ECA324F855D9}"/>
    <dgm:cxn modelId="{1FFBE7FE-2918-4284-8245-0C5635386D7F}" srcId="{FFDFD76E-2EA2-4EF4-BB9F-09ADA3D2CCEB}" destId="{6EA6C0AE-6E15-4C6A-B72A-CCA5572FCE49}" srcOrd="5" destOrd="0" parTransId="{D356C258-D5B8-43FE-8522-EA9C48A10B89}" sibTransId="{00B8FFA8-909D-46D1-8508-D2E7A7B1C969}"/>
    <dgm:cxn modelId="{3A5E6DFF-DFEB-4A4C-A804-B4817299ACC2}" type="presOf" srcId="{B4D7457B-619A-40D7-AD0F-D161B81BEB7C}" destId="{091E4332-3031-F44B-AF1F-D481962E15CA}" srcOrd="0" destOrd="0" presId="urn:microsoft.com/office/officeart/2005/8/layout/default"/>
    <dgm:cxn modelId="{BDE71BD1-4E90-C54F-8C95-24BCAB29D515}" type="presParOf" srcId="{0B82D3E1-9A2D-1847-9CB6-7C4D6C2D4350}" destId="{091E4332-3031-F44B-AF1F-D481962E15CA}" srcOrd="0" destOrd="0" presId="urn:microsoft.com/office/officeart/2005/8/layout/default"/>
    <dgm:cxn modelId="{99397060-CDC0-0444-B520-B31D34E8E804}" type="presParOf" srcId="{0B82D3E1-9A2D-1847-9CB6-7C4D6C2D4350}" destId="{5ABD91B1-1C90-A247-8B1C-546596CB06CF}" srcOrd="1" destOrd="0" presId="urn:microsoft.com/office/officeart/2005/8/layout/default"/>
    <dgm:cxn modelId="{44D8AD8E-BE9E-1F49-8821-67D2ECE4DD96}" type="presParOf" srcId="{0B82D3E1-9A2D-1847-9CB6-7C4D6C2D4350}" destId="{13F05C39-24C5-3544-B826-C6E8932B73A0}" srcOrd="2" destOrd="0" presId="urn:microsoft.com/office/officeart/2005/8/layout/default"/>
    <dgm:cxn modelId="{5FC25EB7-1B89-6646-9193-64C3BC8FE0CD}" type="presParOf" srcId="{0B82D3E1-9A2D-1847-9CB6-7C4D6C2D4350}" destId="{4DAAB859-00D6-1E4E-BF10-69549A4F448A}" srcOrd="3" destOrd="0" presId="urn:microsoft.com/office/officeart/2005/8/layout/default"/>
    <dgm:cxn modelId="{6B9212CA-191B-CC4E-9023-D3C2922659AA}" type="presParOf" srcId="{0B82D3E1-9A2D-1847-9CB6-7C4D6C2D4350}" destId="{CAD2D1A9-10F2-F740-B75B-62385B38B92B}" srcOrd="4" destOrd="0" presId="urn:microsoft.com/office/officeart/2005/8/layout/default"/>
    <dgm:cxn modelId="{870DF455-7CBD-3B46-B59B-123148C421AB}" type="presParOf" srcId="{0B82D3E1-9A2D-1847-9CB6-7C4D6C2D4350}" destId="{C30BC67E-F208-5740-8430-47F6EEEB4541}" srcOrd="5" destOrd="0" presId="urn:microsoft.com/office/officeart/2005/8/layout/default"/>
    <dgm:cxn modelId="{86A9C155-B6FB-A342-8965-043B9F341F81}" type="presParOf" srcId="{0B82D3E1-9A2D-1847-9CB6-7C4D6C2D4350}" destId="{4341AA4F-F94D-5C4E-9CC6-97CDA64C189D}" srcOrd="6" destOrd="0" presId="urn:microsoft.com/office/officeart/2005/8/layout/default"/>
    <dgm:cxn modelId="{A7D9689E-60A3-1141-B6DB-CD5749A35797}" type="presParOf" srcId="{0B82D3E1-9A2D-1847-9CB6-7C4D6C2D4350}" destId="{7F7A5987-2F29-1E44-8298-1FF832CD80C7}" srcOrd="7" destOrd="0" presId="urn:microsoft.com/office/officeart/2005/8/layout/default"/>
    <dgm:cxn modelId="{A474B4EC-23EA-4942-9D31-4E494BAFB52F}" type="presParOf" srcId="{0B82D3E1-9A2D-1847-9CB6-7C4D6C2D4350}" destId="{9029736C-C906-564E-9652-9B7070C06A6C}" srcOrd="8" destOrd="0" presId="urn:microsoft.com/office/officeart/2005/8/layout/default"/>
    <dgm:cxn modelId="{ECAD8465-DCC4-664E-B3AD-AB3544CBE727}" type="presParOf" srcId="{0B82D3E1-9A2D-1847-9CB6-7C4D6C2D4350}" destId="{C1447311-9CC1-5846-BEC9-6A5BC74C453A}" srcOrd="9" destOrd="0" presId="urn:microsoft.com/office/officeart/2005/8/layout/default"/>
    <dgm:cxn modelId="{7C323BA5-2903-384B-8200-E9FFCCBCDFE8}" type="presParOf" srcId="{0B82D3E1-9A2D-1847-9CB6-7C4D6C2D4350}" destId="{C8EC638A-425F-B04E-824E-8A96EA5C1ABA}" srcOrd="10" destOrd="0" presId="urn:microsoft.com/office/officeart/2005/8/layout/default"/>
    <dgm:cxn modelId="{B94A80A5-318E-A94B-9737-707DE9BB0F87}" type="presParOf" srcId="{0B82D3E1-9A2D-1847-9CB6-7C4D6C2D4350}" destId="{439EEB4A-B604-3943-BF53-09240EBFC5DE}" srcOrd="11" destOrd="0" presId="urn:microsoft.com/office/officeart/2005/8/layout/default"/>
    <dgm:cxn modelId="{72A3FB67-30B7-504E-984D-F33ED0395AB6}" type="presParOf" srcId="{0B82D3E1-9A2D-1847-9CB6-7C4D6C2D4350}" destId="{7C2C0F6A-D0A9-9843-BECE-7301D73A1E4C}" srcOrd="12" destOrd="0" presId="urn:microsoft.com/office/officeart/2005/8/layout/default"/>
    <dgm:cxn modelId="{2A913962-E5CC-B045-8B23-D45FD22AD927}" type="presParOf" srcId="{0B82D3E1-9A2D-1847-9CB6-7C4D6C2D4350}" destId="{4EDDAA44-27A3-5341-95D7-9C4849F10232}" srcOrd="13" destOrd="0" presId="urn:microsoft.com/office/officeart/2005/8/layout/default"/>
    <dgm:cxn modelId="{74B55E92-06E8-5148-A8FD-5C24DB52E32E}" type="presParOf" srcId="{0B82D3E1-9A2D-1847-9CB6-7C4D6C2D4350}" destId="{731FE2B4-218E-F94C-ACFB-D5AF3F20B4F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D4DB7-15CF-481F-92FB-54845355D5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483F02-39FC-4B87-9AC7-D36379484A66}">
      <dgm:prSet custT="1"/>
      <dgm:spPr/>
      <dgm:t>
        <a:bodyPr/>
        <a:lstStyle/>
        <a:p>
          <a:r>
            <a:rPr lang="en-US" sz="2400" dirty="0"/>
            <a:t>Cost</a:t>
          </a:r>
        </a:p>
      </dgm:t>
    </dgm:pt>
    <dgm:pt modelId="{6336D9BD-A618-411F-8212-4A8C68B6EB30}" type="parTrans" cxnId="{BC682CC1-6F5D-4D35-AEEF-9A6473925549}">
      <dgm:prSet/>
      <dgm:spPr/>
      <dgm:t>
        <a:bodyPr/>
        <a:lstStyle/>
        <a:p>
          <a:endParaRPr lang="en-US"/>
        </a:p>
      </dgm:t>
    </dgm:pt>
    <dgm:pt modelId="{B577B6EA-EDCF-4A84-94C6-91A95CD53E4E}" type="sibTrans" cxnId="{BC682CC1-6F5D-4D35-AEEF-9A6473925549}">
      <dgm:prSet/>
      <dgm:spPr/>
      <dgm:t>
        <a:bodyPr/>
        <a:lstStyle/>
        <a:p>
          <a:endParaRPr lang="en-US"/>
        </a:p>
      </dgm:t>
    </dgm:pt>
    <dgm:pt modelId="{7F60E0BE-2FD6-4DEF-AF78-178CFE8012B3}">
      <dgm:prSet custT="1"/>
      <dgm:spPr/>
      <dgm:t>
        <a:bodyPr/>
        <a:lstStyle/>
        <a:p>
          <a:r>
            <a:rPr lang="en-US" sz="2400" dirty="0"/>
            <a:t>Falling behind in one of your classes</a:t>
          </a:r>
        </a:p>
      </dgm:t>
    </dgm:pt>
    <dgm:pt modelId="{F6B077D0-2B7F-40C8-87D1-9A5CB3B4CA8A}" type="parTrans" cxnId="{7E2BE25F-9E2A-4184-86A6-A34F712136CA}">
      <dgm:prSet/>
      <dgm:spPr/>
      <dgm:t>
        <a:bodyPr/>
        <a:lstStyle/>
        <a:p>
          <a:endParaRPr lang="en-US"/>
        </a:p>
      </dgm:t>
    </dgm:pt>
    <dgm:pt modelId="{B13F544C-1213-4BCC-A8A8-900702302C15}" type="sibTrans" cxnId="{7E2BE25F-9E2A-4184-86A6-A34F712136CA}">
      <dgm:prSet/>
      <dgm:spPr/>
      <dgm:t>
        <a:bodyPr/>
        <a:lstStyle/>
        <a:p>
          <a:endParaRPr lang="en-US"/>
        </a:p>
      </dgm:t>
    </dgm:pt>
    <dgm:pt modelId="{9EE37960-2409-40FB-A048-B1AC00A78422}">
      <dgm:prSet custT="1"/>
      <dgm:spPr/>
      <dgm:t>
        <a:bodyPr/>
        <a:lstStyle/>
        <a:p>
          <a:r>
            <a:rPr lang="en-US" sz="2400" dirty="0"/>
            <a:t>Unavailable college counselor</a:t>
          </a:r>
          <a:r>
            <a:rPr lang="en-US" sz="1300" dirty="0"/>
            <a:t>.</a:t>
          </a:r>
        </a:p>
      </dgm:t>
    </dgm:pt>
    <dgm:pt modelId="{8C84C825-AEAF-47C7-A5AD-306AFA9D781F}" type="parTrans" cxnId="{36438FA7-663D-4B41-B740-CA0537368E1B}">
      <dgm:prSet/>
      <dgm:spPr/>
      <dgm:t>
        <a:bodyPr/>
        <a:lstStyle/>
        <a:p>
          <a:endParaRPr lang="en-US"/>
        </a:p>
      </dgm:t>
    </dgm:pt>
    <dgm:pt modelId="{5231F135-9DBA-44F4-91BF-75F129A4AC7E}" type="sibTrans" cxnId="{36438FA7-663D-4B41-B740-CA0537368E1B}">
      <dgm:prSet/>
      <dgm:spPr/>
      <dgm:t>
        <a:bodyPr/>
        <a:lstStyle/>
        <a:p>
          <a:endParaRPr lang="en-US"/>
        </a:p>
      </dgm:t>
    </dgm:pt>
    <dgm:pt modelId="{55B2A205-5D17-469E-AA89-F9013D9B506B}">
      <dgm:prSet custT="1"/>
      <dgm:spPr/>
      <dgm:t>
        <a:bodyPr/>
        <a:lstStyle/>
        <a:p>
          <a:r>
            <a:rPr lang="en-US" sz="2400" dirty="0"/>
            <a:t>Temptation of taking less challenging classes</a:t>
          </a:r>
        </a:p>
      </dgm:t>
    </dgm:pt>
    <dgm:pt modelId="{04CF40D1-36EE-4640-96A6-66785441C77D}" type="parTrans" cxnId="{18E13227-38EE-47A5-B065-F96F076AF32B}">
      <dgm:prSet/>
      <dgm:spPr/>
      <dgm:t>
        <a:bodyPr/>
        <a:lstStyle/>
        <a:p>
          <a:endParaRPr lang="en-US"/>
        </a:p>
      </dgm:t>
    </dgm:pt>
    <dgm:pt modelId="{EDAA6D90-B2F6-4690-8306-B94F419EE199}" type="sibTrans" cxnId="{18E13227-38EE-47A5-B065-F96F076AF32B}">
      <dgm:prSet/>
      <dgm:spPr/>
      <dgm:t>
        <a:bodyPr/>
        <a:lstStyle/>
        <a:p>
          <a:endParaRPr lang="en-US"/>
        </a:p>
      </dgm:t>
    </dgm:pt>
    <dgm:pt modelId="{77B9B732-4104-47E0-81C2-5541FCBB88AC}">
      <dgm:prSet custT="1"/>
      <dgm:spPr/>
      <dgm:t>
        <a:bodyPr/>
        <a:lstStyle/>
        <a:p>
          <a:r>
            <a:rPr lang="en-US" sz="2400" dirty="0"/>
            <a:t>Your family needs you to work or look after younger siblings</a:t>
          </a:r>
        </a:p>
      </dgm:t>
    </dgm:pt>
    <dgm:pt modelId="{9258F9FA-FBA7-4C43-B261-B6E8805F9C1D}" type="parTrans" cxnId="{BBB0905E-08D3-467D-A2C2-FB953BF68C66}">
      <dgm:prSet/>
      <dgm:spPr/>
      <dgm:t>
        <a:bodyPr/>
        <a:lstStyle/>
        <a:p>
          <a:endParaRPr lang="en-US"/>
        </a:p>
      </dgm:t>
    </dgm:pt>
    <dgm:pt modelId="{9B61ECF4-AA16-4676-B9BB-67949E16DB86}" type="sibTrans" cxnId="{BBB0905E-08D3-467D-A2C2-FB953BF68C66}">
      <dgm:prSet/>
      <dgm:spPr/>
      <dgm:t>
        <a:bodyPr/>
        <a:lstStyle/>
        <a:p>
          <a:endParaRPr lang="en-US"/>
        </a:p>
      </dgm:t>
    </dgm:pt>
    <dgm:pt modelId="{911C4A27-E1F5-4710-B637-3C0BF7060917}">
      <dgm:prSet custT="1"/>
      <dgm:spPr/>
      <dgm:t>
        <a:bodyPr/>
        <a:lstStyle/>
        <a:p>
          <a:r>
            <a:rPr lang="en-US" sz="2400" dirty="0"/>
            <a:t>No one in your family has gone to college</a:t>
          </a:r>
        </a:p>
      </dgm:t>
    </dgm:pt>
    <dgm:pt modelId="{7057B22D-9ACB-4D5B-8ABF-33C173D7D2E9}" type="parTrans" cxnId="{477572F3-7E3C-4777-AD80-B6B83C7F7CEA}">
      <dgm:prSet/>
      <dgm:spPr/>
      <dgm:t>
        <a:bodyPr/>
        <a:lstStyle/>
        <a:p>
          <a:endParaRPr lang="en-US"/>
        </a:p>
      </dgm:t>
    </dgm:pt>
    <dgm:pt modelId="{56D545C3-19B6-443E-AB8F-A6432D38C30E}" type="sibTrans" cxnId="{477572F3-7E3C-4777-AD80-B6B83C7F7CEA}">
      <dgm:prSet/>
      <dgm:spPr/>
      <dgm:t>
        <a:bodyPr/>
        <a:lstStyle/>
        <a:p>
          <a:endParaRPr lang="en-US"/>
        </a:p>
      </dgm:t>
    </dgm:pt>
    <dgm:pt modelId="{DA19CB3B-9F40-46C0-8EA0-4572366B8F8B}">
      <dgm:prSet custT="1"/>
      <dgm:spPr/>
      <dgm:t>
        <a:bodyPr/>
        <a:lstStyle/>
        <a:p>
          <a:r>
            <a:rPr lang="en-US" sz="2400" dirty="0"/>
            <a:t>Your college application requires an essay</a:t>
          </a:r>
          <a:endParaRPr lang="en-US" sz="2500" dirty="0"/>
        </a:p>
      </dgm:t>
    </dgm:pt>
    <dgm:pt modelId="{42D1A8F5-D861-49A9-AF7A-4C166F3A489E}" type="parTrans" cxnId="{E3A52017-ECED-47AD-9AE4-1DB4950E5AF5}">
      <dgm:prSet/>
      <dgm:spPr/>
      <dgm:t>
        <a:bodyPr/>
        <a:lstStyle/>
        <a:p>
          <a:endParaRPr lang="en-US"/>
        </a:p>
      </dgm:t>
    </dgm:pt>
    <dgm:pt modelId="{BD681C16-D590-4B0F-9DC7-2CB608717BA3}" type="sibTrans" cxnId="{E3A52017-ECED-47AD-9AE4-1DB4950E5AF5}">
      <dgm:prSet/>
      <dgm:spPr/>
      <dgm:t>
        <a:bodyPr/>
        <a:lstStyle/>
        <a:p>
          <a:endParaRPr lang="en-US"/>
        </a:p>
      </dgm:t>
    </dgm:pt>
    <dgm:pt modelId="{9345C0B1-C208-46F3-BA1A-D3027766A64F}">
      <dgm:prSet custT="1"/>
      <dgm:spPr/>
      <dgm:t>
        <a:bodyPr/>
        <a:lstStyle/>
        <a:p>
          <a:r>
            <a:rPr lang="en-US" sz="2400" dirty="0"/>
            <a:t>Friends not planning to go to college. </a:t>
          </a:r>
        </a:p>
      </dgm:t>
    </dgm:pt>
    <dgm:pt modelId="{4C138913-C36E-4D87-991E-73068CB3637B}" type="parTrans" cxnId="{78BEEEF6-A715-4BAD-8CB8-E9B873FCC022}">
      <dgm:prSet/>
      <dgm:spPr/>
      <dgm:t>
        <a:bodyPr/>
        <a:lstStyle/>
        <a:p>
          <a:endParaRPr lang="en-US"/>
        </a:p>
      </dgm:t>
    </dgm:pt>
    <dgm:pt modelId="{A16A75F8-239F-468E-A43B-51C8F6ACA119}" type="sibTrans" cxnId="{78BEEEF6-A715-4BAD-8CB8-E9B873FCC022}">
      <dgm:prSet/>
      <dgm:spPr/>
      <dgm:t>
        <a:bodyPr/>
        <a:lstStyle/>
        <a:p>
          <a:endParaRPr lang="en-US"/>
        </a:p>
      </dgm:t>
    </dgm:pt>
    <dgm:pt modelId="{4CAF715B-416B-DA44-9DED-1CDC611B8571}" type="pres">
      <dgm:prSet presAssocID="{8EED4DB7-15CF-481F-92FB-54845355D5CF}" presName="vert0" presStyleCnt="0">
        <dgm:presLayoutVars>
          <dgm:dir/>
          <dgm:animOne val="branch"/>
          <dgm:animLvl val="lvl"/>
        </dgm:presLayoutVars>
      </dgm:prSet>
      <dgm:spPr/>
    </dgm:pt>
    <dgm:pt modelId="{39F59280-C9A8-BF4C-A57D-F4862C483842}" type="pres">
      <dgm:prSet presAssocID="{DE483F02-39FC-4B87-9AC7-D36379484A66}" presName="thickLine" presStyleLbl="alignNode1" presStyleIdx="0" presStyleCnt="8"/>
      <dgm:spPr/>
    </dgm:pt>
    <dgm:pt modelId="{44E7C534-03EB-E643-A996-B521E09B7FE1}" type="pres">
      <dgm:prSet presAssocID="{DE483F02-39FC-4B87-9AC7-D36379484A66}" presName="horz1" presStyleCnt="0"/>
      <dgm:spPr/>
    </dgm:pt>
    <dgm:pt modelId="{3D4D9164-8AC3-7D4A-BA81-60978DF82EE6}" type="pres">
      <dgm:prSet presAssocID="{DE483F02-39FC-4B87-9AC7-D36379484A66}" presName="tx1" presStyleLbl="revTx" presStyleIdx="0" presStyleCnt="8"/>
      <dgm:spPr/>
    </dgm:pt>
    <dgm:pt modelId="{40D2AF4E-822B-6A4A-97E9-1790397CD7C5}" type="pres">
      <dgm:prSet presAssocID="{DE483F02-39FC-4B87-9AC7-D36379484A66}" presName="vert1" presStyleCnt="0"/>
      <dgm:spPr/>
    </dgm:pt>
    <dgm:pt modelId="{69910BD3-65DE-8244-804A-4CD04CCAD32D}" type="pres">
      <dgm:prSet presAssocID="{7F60E0BE-2FD6-4DEF-AF78-178CFE8012B3}" presName="thickLine" presStyleLbl="alignNode1" presStyleIdx="1" presStyleCnt="8"/>
      <dgm:spPr/>
    </dgm:pt>
    <dgm:pt modelId="{3AE893A1-2151-AA4E-BE0F-A207A23ED3DA}" type="pres">
      <dgm:prSet presAssocID="{7F60E0BE-2FD6-4DEF-AF78-178CFE8012B3}" presName="horz1" presStyleCnt="0"/>
      <dgm:spPr/>
    </dgm:pt>
    <dgm:pt modelId="{99F19DA3-4DCB-024A-BA26-6ECDD8A5FD4A}" type="pres">
      <dgm:prSet presAssocID="{7F60E0BE-2FD6-4DEF-AF78-178CFE8012B3}" presName="tx1" presStyleLbl="revTx" presStyleIdx="1" presStyleCnt="8"/>
      <dgm:spPr/>
    </dgm:pt>
    <dgm:pt modelId="{96A5968A-1268-1747-B99D-8FA38B308F11}" type="pres">
      <dgm:prSet presAssocID="{7F60E0BE-2FD6-4DEF-AF78-178CFE8012B3}" presName="vert1" presStyleCnt="0"/>
      <dgm:spPr/>
    </dgm:pt>
    <dgm:pt modelId="{2EAE37DC-7920-0449-AB21-94AE014A145D}" type="pres">
      <dgm:prSet presAssocID="{9EE37960-2409-40FB-A048-B1AC00A78422}" presName="thickLine" presStyleLbl="alignNode1" presStyleIdx="2" presStyleCnt="8"/>
      <dgm:spPr/>
    </dgm:pt>
    <dgm:pt modelId="{885DF0FC-AC1B-FB4A-AD09-F7617B0C8420}" type="pres">
      <dgm:prSet presAssocID="{9EE37960-2409-40FB-A048-B1AC00A78422}" presName="horz1" presStyleCnt="0"/>
      <dgm:spPr/>
    </dgm:pt>
    <dgm:pt modelId="{84599032-73A4-A34E-9029-C9FC0D307A86}" type="pres">
      <dgm:prSet presAssocID="{9EE37960-2409-40FB-A048-B1AC00A78422}" presName="tx1" presStyleLbl="revTx" presStyleIdx="2" presStyleCnt="8"/>
      <dgm:spPr/>
    </dgm:pt>
    <dgm:pt modelId="{4E476E1E-5207-8048-A022-F7CC8FF93B27}" type="pres">
      <dgm:prSet presAssocID="{9EE37960-2409-40FB-A048-B1AC00A78422}" presName="vert1" presStyleCnt="0"/>
      <dgm:spPr/>
    </dgm:pt>
    <dgm:pt modelId="{F3C7F8F1-6F62-8644-9B2B-38A0438CB578}" type="pres">
      <dgm:prSet presAssocID="{55B2A205-5D17-469E-AA89-F9013D9B506B}" presName="thickLine" presStyleLbl="alignNode1" presStyleIdx="3" presStyleCnt="8"/>
      <dgm:spPr/>
    </dgm:pt>
    <dgm:pt modelId="{F6833F70-A6FB-F74E-BF21-6335DC6541D4}" type="pres">
      <dgm:prSet presAssocID="{55B2A205-5D17-469E-AA89-F9013D9B506B}" presName="horz1" presStyleCnt="0"/>
      <dgm:spPr/>
    </dgm:pt>
    <dgm:pt modelId="{FC6FB6D4-D9B2-0348-BFFE-3550DF3070A7}" type="pres">
      <dgm:prSet presAssocID="{55B2A205-5D17-469E-AA89-F9013D9B506B}" presName="tx1" presStyleLbl="revTx" presStyleIdx="3" presStyleCnt="8"/>
      <dgm:spPr/>
    </dgm:pt>
    <dgm:pt modelId="{4F501051-EACD-AB4B-B54F-65FC871784C4}" type="pres">
      <dgm:prSet presAssocID="{55B2A205-5D17-469E-AA89-F9013D9B506B}" presName="vert1" presStyleCnt="0"/>
      <dgm:spPr/>
    </dgm:pt>
    <dgm:pt modelId="{56D08008-99A4-4D4A-8BD0-A3B17735225B}" type="pres">
      <dgm:prSet presAssocID="{77B9B732-4104-47E0-81C2-5541FCBB88AC}" presName="thickLine" presStyleLbl="alignNode1" presStyleIdx="4" presStyleCnt="8"/>
      <dgm:spPr/>
    </dgm:pt>
    <dgm:pt modelId="{1D292DE8-DAA1-F44E-970E-1BB4F8CFDF5F}" type="pres">
      <dgm:prSet presAssocID="{77B9B732-4104-47E0-81C2-5541FCBB88AC}" presName="horz1" presStyleCnt="0"/>
      <dgm:spPr/>
    </dgm:pt>
    <dgm:pt modelId="{FF827926-5B7E-4348-A13D-AA86E8E03A60}" type="pres">
      <dgm:prSet presAssocID="{77B9B732-4104-47E0-81C2-5541FCBB88AC}" presName="tx1" presStyleLbl="revTx" presStyleIdx="4" presStyleCnt="8" custScaleY="107226"/>
      <dgm:spPr/>
    </dgm:pt>
    <dgm:pt modelId="{F710E288-3518-4742-90FB-60CB5F847ED2}" type="pres">
      <dgm:prSet presAssocID="{77B9B732-4104-47E0-81C2-5541FCBB88AC}" presName="vert1" presStyleCnt="0"/>
      <dgm:spPr/>
    </dgm:pt>
    <dgm:pt modelId="{679D82D0-A20E-3B4D-82C3-40BBFFC3D2E6}" type="pres">
      <dgm:prSet presAssocID="{911C4A27-E1F5-4710-B637-3C0BF7060917}" presName="thickLine" presStyleLbl="alignNode1" presStyleIdx="5" presStyleCnt="8"/>
      <dgm:spPr/>
    </dgm:pt>
    <dgm:pt modelId="{CB8BF60C-12C4-AA45-80DB-06445598A9A4}" type="pres">
      <dgm:prSet presAssocID="{911C4A27-E1F5-4710-B637-3C0BF7060917}" presName="horz1" presStyleCnt="0"/>
      <dgm:spPr/>
    </dgm:pt>
    <dgm:pt modelId="{46FD4B22-FAB0-F645-A0AD-A2DEB7E8B8E4}" type="pres">
      <dgm:prSet presAssocID="{911C4A27-E1F5-4710-B637-3C0BF7060917}" presName="tx1" presStyleLbl="revTx" presStyleIdx="5" presStyleCnt="8"/>
      <dgm:spPr/>
    </dgm:pt>
    <dgm:pt modelId="{425490D4-5D23-4041-8CD4-79A77982CFD8}" type="pres">
      <dgm:prSet presAssocID="{911C4A27-E1F5-4710-B637-3C0BF7060917}" presName="vert1" presStyleCnt="0"/>
      <dgm:spPr/>
    </dgm:pt>
    <dgm:pt modelId="{3914BA0F-FD78-6748-B1E9-51BB342C18CF}" type="pres">
      <dgm:prSet presAssocID="{DA19CB3B-9F40-46C0-8EA0-4572366B8F8B}" presName="thickLine" presStyleLbl="alignNode1" presStyleIdx="6" presStyleCnt="8"/>
      <dgm:spPr/>
    </dgm:pt>
    <dgm:pt modelId="{19E34E68-A36C-8F40-A7CF-C2AA14957B39}" type="pres">
      <dgm:prSet presAssocID="{DA19CB3B-9F40-46C0-8EA0-4572366B8F8B}" presName="horz1" presStyleCnt="0"/>
      <dgm:spPr/>
    </dgm:pt>
    <dgm:pt modelId="{1E9195C4-723D-6B40-B4FF-0F8FCB48E430}" type="pres">
      <dgm:prSet presAssocID="{DA19CB3B-9F40-46C0-8EA0-4572366B8F8B}" presName="tx1" presStyleLbl="revTx" presStyleIdx="6" presStyleCnt="8"/>
      <dgm:spPr/>
    </dgm:pt>
    <dgm:pt modelId="{C2EDEDD3-DE5B-EA4E-B11B-FB9098646E90}" type="pres">
      <dgm:prSet presAssocID="{DA19CB3B-9F40-46C0-8EA0-4572366B8F8B}" presName="vert1" presStyleCnt="0"/>
      <dgm:spPr/>
    </dgm:pt>
    <dgm:pt modelId="{997093D5-EB61-C343-B8C7-165B2B17088C}" type="pres">
      <dgm:prSet presAssocID="{9345C0B1-C208-46F3-BA1A-D3027766A64F}" presName="thickLine" presStyleLbl="alignNode1" presStyleIdx="7" presStyleCnt="8"/>
      <dgm:spPr/>
    </dgm:pt>
    <dgm:pt modelId="{F6BF0561-3B8F-4F40-AC4D-3E28229C06C2}" type="pres">
      <dgm:prSet presAssocID="{9345C0B1-C208-46F3-BA1A-D3027766A64F}" presName="horz1" presStyleCnt="0"/>
      <dgm:spPr/>
    </dgm:pt>
    <dgm:pt modelId="{F2892331-FB1D-C24D-882B-6CCF56292BAC}" type="pres">
      <dgm:prSet presAssocID="{9345C0B1-C208-46F3-BA1A-D3027766A64F}" presName="tx1" presStyleLbl="revTx" presStyleIdx="7" presStyleCnt="8" custScaleY="73775"/>
      <dgm:spPr/>
    </dgm:pt>
    <dgm:pt modelId="{D01980A3-CAEE-F141-AC07-1A267DBA361A}" type="pres">
      <dgm:prSet presAssocID="{9345C0B1-C208-46F3-BA1A-D3027766A64F}" presName="vert1" presStyleCnt="0"/>
      <dgm:spPr/>
    </dgm:pt>
  </dgm:ptLst>
  <dgm:cxnLst>
    <dgm:cxn modelId="{E3A52017-ECED-47AD-9AE4-1DB4950E5AF5}" srcId="{8EED4DB7-15CF-481F-92FB-54845355D5CF}" destId="{DA19CB3B-9F40-46C0-8EA0-4572366B8F8B}" srcOrd="6" destOrd="0" parTransId="{42D1A8F5-D861-49A9-AF7A-4C166F3A489E}" sibTransId="{BD681C16-D590-4B0F-9DC7-2CB608717BA3}"/>
    <dgm:cxn modelId="{1A75891A-27A6-854B-849C-ECF3C39729BC}" type="presOf" srcId="{9345C0B1-C208-46F3-BA1A-D3027766A64F}" destId="{F2892331-FB1D-C24D-882B-6CCF56292BAC}" srcOrd="0" destOrd="0" presId="urn:microsoft.com/office/officeart/2008/layout/LinedList"/>
    <dgm:cxn modelId="{18E13227-38EE-47A5-B065-F96F076AF32B}" srcId="{8EED4DB7-15CF-481F-92FB-54845355D5CF}" destId="{55B2A205-5D17-469E-AA89-F9013D9B506B}" srcOrd="3" destOrd="0" parTransId="{04CF40D1-36EE-4640-96A6-66785441C77D}" sibTransId="{EDAA6D90-B2F6-4690-8306-B94F419EE199}"/>
    <dgm:cxn modelId="{A53D284B-25B1-3449-823B-0D6E04E06972}" type="presOf" srcId="{911C4A27-E1F5-4710-B637-3C0BF7060917}" destId="{46FD4B22-FAB0-F645-A0AD-A2DEB7E8B8E4}" srcOrd="0" destOrd="0" presId="urn:microsoft.com/office/officeart/2008/layout/LinedList"/>
    <dgm:cxn modelId="{51978B4F-F407-CC43-A62F-20DE3C1CEE28}" type="presOf" srcId="{77B9B732-4104-47E0-81C2-5541FCBB88AC}" destId="{FF827926-5B7E-4348-A13D-AA86E8E03A60}" srcOrd="0" destOrd="0" presId="urn:microsoft.com/office/officeart/2008/layout/LinedList"/>
    <dgm:cxn modelId="{BBB0905E-08D3-467D-A2C2-FB953BF68C66}" srcId="{8EED4DB7-15CF-481F-92FB-54845355D5CF}" destId="{77B9B732-4104-47E0-81C2-5541FCBB88AC}" srcOrd="4" destOrd="0" parTransId="{9258F9FA-FBA7-4C43-B261-B6E8805F9C1D}" sibTransId="{9B61ECF4-AA16-4676-B9BB-67949E16DB86}"/>
    <dgm:cxn modelId="{7E2BE25F-9E2A-4184-86A6-A34F712136CA}" srcId="{8EED4DB7-15CF-481F-92FB-54845355D5CF}" destId="{7F60E0BE-2FD6-4DEF-AF78-178CFE8012B3}" srcOrd="1" destOrd="0" parTransId="{F6B077D0-2B7F-40C8-87D1-9A5CB3B4CA8A}" sibTransId="{B13F544C-1213-4BCC-A8A8-900702302C15}"/>
    <dgm:cxn modelId="{762D2499-FA96-014A-AEA6-CF22D19E7FA4}" type="presOf" srcId="{9EE37960-2409-40FB-A048-B1AC00A78422}" destId="{84599032-73A4-A34E-9029-C9FC0D307A86}" srcOrd="0" destOrd="0" presId="urn:microsoft.com/office/officeart/2008/layout/LinedList"/>
    <dgm:cxn modelId="{DC3AD99C-FF41-5642-8D6F-3D46C439A44E}" type="presOf" srcId="{7F60E0BE-2FD6-4DEF-AF78-178CFE8012B3}" destId="{99F19DA3-4DCB-024A-BA26-6ECDD8A5FD4A}" srcOrd="0" destOrd="0" presId="urn:microsoft.com/office/officeart/2008/layout/LinedList"/>
    <dgm:cxn modelId="{36438FA7-663D-4B41-B740-CA0537368E1B}" srcId="{8EED4DB7-15CF-481F-92FB-54845355D5CF}" destId="{9EE37960-2409-40FB-A048-B1AC00A78422}" srcOrd="2" destOrd="0" parTransId="{8C84C825-AEAF-47C7-A5AD-306AFA9D781F}" sibTransId="{5231F135-9DBA-44F4-91BF-75F129A4AC7E}"/>
    <dgm:cxn modelId="{BC682CC1-6F5D-4D35-AEEF-9A6473925549}" srcId="{8EED4DB7-15CF-481F-92FB-54845355D5CF}" destId="{DE483F02-39FC-4B87-9AC7-D36379484A66}" srcOrd="0" destOrd="0" parTransId="{6336D9BD-A618-411F-8212-4A8C68B6EB30}" sibTransId="{B577B6EA-EDCF-4A84-94C6-91A95CD53E4E}"/>
    <dgm:cxn modelId="{9B1925C9-DFF4-864D-B9D8-FB0F121E1580}" type="presOf" srcId="{DE483F02-39FC-4B87-9AC7-D36379484A66}" destId="{3D4D9164-8AC3-7D4A-BA81-60978DF82EE6}" srcOrd="0" destOrd="0" presId="urn:microsoft.com/office/officeart/2008/layout/LinedList"/>
    <dgm:cxn modelId="{CFC668E0-C99A-7E41-8A8D-48E906B0ADE3}" type="presOf" srcId="{DA19CB3B-9F40-46C0-8EA0-4572366B8F8B}" destId="{1E9195C4-723D-6B40-B4FF-0F8FCB48E430}" srcOrd="0" destOrd="0" presId="urn:microsoft.com/office/officeart/2008/layout/LinedList"/>
    <dgm:cxn modelId="{9FC407E5-2880-CC46-8342-CFEE3A6C5230}" type="presOf" srcId="{55B2A205-5D17-469E-AA89-F9013D9B506B}" destId="{FC6FB6D4-D9B2-0348-BFFE-3550DF3070A7}" srcOrd="0" destOrd="0" presId="urn:microsoft.com/office/officeart/2008/layout/LinedList"/>
    <dgm:cxn modelId="{66170DE8-4732-244F-B8FE-AA620D32D305}" type="presOf" srcId="{8EED4DB7-15CF-481F-92FB-54845355D5CF}" destId="{4CAF715B-416B-DA44-9DED-1CDC611B8571}" srcOrd="0" destOrd="0" presId="urn:microsoft.com/office/officeart/2008/layout/LinedList"/>
    <dgm:cxn modelId="{477572F3-7E3C-4777-AD80-B6B83C7F7CEA}" srcId="{8EED4DB7-15CF-481F-92FB-54845355D5CF}" destId="{911C4A27-E1F5-4710-B637-3C0BF7060917}" srcOrd="5" destOrd="0" parTransId="{7057B22D-9ACB-4D5B-8ABF-33C173D7D2E9}" sibTransId="{56D545C3-19B6-443E-AB8F-A6432D38C30E}"/>
    <dgm:cxn modelId="{78BEEEF6-A715-4BAD-8CB8-E9B873FCC022}" srcId="{8EED4DB7-15CF-481F-92FB-54845355D5CF}" destId="{9345C0B1-C208-46F3-BA1A-D3027766A64F}" srcOrd="7" destOrd="0" parTransId="{4C138913-C36E-4D87-991E-73068CB3637B}" sibTransId="{A16A75F8-239F-468E-A43B-51C8F6ACA119}"/>
    <dgm:cxn modelId="{185B2BA4-3E33-B945-A77D-940D2B7297D0}" type="presParOf" srcId="{4CAF715B-416B-DA44-9DED-1CDC611B8571}" destId="{39F59280-C9A8-BF4C-A57D-F4862C483842}" srcOrd="0" destOrd="0" presId="urn:microsoft.com/office/officeart/2008/layout/LinedList"/>
    <dgm:cxn modelId="{FE3ABBFD-99D5-944B-AF8D-F29D205F8BB7}" type="presParOf" srcId="{4CAF715B-416B-DA44-9DED-1CDC611B8571}" destId="{44E7C534-03EB-E643-A996-B521E09B7FE1}" srcOrd="1" destOrd="0" presId="urn:microsoft.com/office/officeart/2008/layout/LinedList"/>
    <dgm:cxn modelId="{A9784B03-DFC7-8243-BADA-13D15F165D35}" type="presParOf" srcId="{44E7C534-03EB-E643-A996-B521E09B7FE1}" destId="{3D4D9164-8AC3-7D4A-BA81-60978DF82EE6}" srcOrd="0" destOrd="0" presId="urn:microsoft.com/office/officeart/2008/layout/LinedList"/>
    <dgm:cxn modelId="{6999E7FD-30BF-274F-BECD-636A21BE8A02}" type="presParOf" srcId="{44E7C534-03EB-E643-A996-B521E09B7FE1}" destId="{40D2AF4E-822B-6A4A-97E9-1790397CD7C5}" srcOrd="1" destOrd="0" presId="urn:microsoft.com/office/officeart/2008/layout/LinedList"/>
    <dgm:cxn modelId="{D7C5CFCD-767F-6D4D-ACEA-F5EC5C6381C3}" type="presParOf" srcId="{4CAF715B-416B-DA44-9DED-1CDC611B8571}" destId="{69910BD3-65DE-8244-804A-4CD04CCAD32D}" srcOrd="2" destOrd="0" presId="urn:microsoft.com/office/officeart/2008/layout/LinedList"/>
    <dgm:cxn modelId="{63DB8906-651D-4A47-9B05-DAA8265C8A49}" type="presParOf" srcId="{4CAF715B-416B-DA44-9DED-1CDC611B8571}" destId="{3AE893A1-2151-AA4E-BE0F-A207A23ED3DA}" srcOrd="3" destOrd="0" presId="urn:microsoft.com/office/officeart/2008/layout/LinedList"/>
    <dgm:cxn modelId="{A5E437DF-4A77-1940-BAA8-F98D362F8957}" type="presParOf" srcId="{3AE893A1-2151-AA4E-BE0F-A207A23ED3DA}" destId="{99F19DA3-4DCB-024A-BA26-6ECDD8A5FD4A}" srcOrd="0" destOrd="0" presId="urn:microsoft.com/office/officeart/2008/layout/LinedList"/>
    <dgm:cxn modelId="{27DCEA81-2067-A74E-9905-ABA3E5897D8B}" type="presParOf" srcId="{3AE893A1-2151-AA4E-BE0F-A207A23ED3DA}" destId="{96A5968A-1268-1747-B99D-8FA38B308F11}" srcOrd="1" destOrd="0" presId="urn:microsoft.com/office/officeart/2008/layout/LinedList"/>
    <dgm:cxn modelId="{5D7EF8B5-FEC1-2E43-B2AA-33DF407D1B52}" type="presParOf" srcId="{4CAF715B-416B-DA44-9DED-1CDC611B8571}" destId="{2EAE37DC-7920-0449-AB21-94AE014A145D}" srcOrd="4" destOrd="0" presId="urn:microsoft.com/office/officeart/2008/layout/LinedList"/>
    <dgm:cxn modelId="{0A487CF7-B899-BE45-8783-C4B1E9171DDD}" type="presParOf" srcId="{4CAF715B-416B-DA44-9DED-1CDC611B8571}" destId="{885DF0FC-AC1B-FB4A-AD09-F7617B0C8420}" srcOrd="5" destOrd="0" presId="urn:microsoft.com/office/officeart/2008/layout/LinedList"/>
    <dgm:cxn modelId="{A3730B4E-1AA5-FE48-8919-6BFE9AC8A818}" type="presParOf" srcId="{885DF0FC-AC1B-FB4A-AD09-F7617B0C8420}" destId="{84599032-73A4-A34E-9029-C9FC0D307A86}" srcOrd="0" destOrd="0" presId="urn:microsoft.com/office/officeart/2008/layout/LinedList"/>
    <dgm:cxn modelId="{DDF0A4B5-CCFC-3448-B1C5-24D0484142B2}" type="presParOf" srcId="{885DF0FC-AC1B-FB4A-AD09-F7617B0C8420}" destId="{4E476E1E-5207-8048-A022-F7CC8FF93B27}" srcOrd="1" destOrd="0" presId="urn:microsoft.com/office/officeart/2008/layout/LinedList"/>
    <dgm:cxn modelId="{09220F39-D4B5-FB43-9DEC-7F0013E76D32}" type="presParOf" srcId="{4CAF715B-416B-DA44-9DED-1CDC611B8571}" destId="{F3C7F8F1-6F62-8644-9B2B-38A0438CB578}" srcOrd="6" destOrd="0" presId="urn:microsoft.com/office/officeart/2008/layout/LinedList"/>
    <dgm:cxn modelId="{3FDDA4B0-A968-8E4B-B817-FDF591E78B04}" type="presParOf" srcId="{4CAF715B-416B-DA44-9DED-1CDC611B8571}" destId="{F6833F70-A6FB-F74E-BF21-6335DC6541D4}" srcOrd="7" destOrd="0" presId="urn:microsoft.com/office/officeart/2008/layout/LinedList"/>
    <dgm:cxn modelId="{3EFC2BF8-2B22-6A4D-937E-8E243A7B5B23}" type="presParOf" srcId="{F6833F70-A6FB-F74E-BF21-6335DC6541D4}" destId="{FC6FB6D4-D9B2-0348-BFFE-3550DF3070A7}" srcOrd="0" destOrd="0" presId="urn:microsoft.com/office/officeart/2008/layout/LinedList"/>
    <dgm:cxn modelId="{73A77605-7460-C94A-B802-8086B18B9D98}" type="presParOf" srcId="{F6833F70-A6FB-F74E-BF21-6335DC6541D4}" destId="{4F501051-EACD-AB4B-B54F-65FC871784C4}" srcOrd="1" destOrd="0" presId="urn:microsoft.com/office/officeart/2008/layout/LinedList"/>
    <dgm:cxn modelId="{06D5B669-0FF7-3146-824C-8A418A49A2A8}" type="presParOf" srcId="{4CAF715B-416B-DA44-9DED-1CDC611B8571}" destId="{56D08008-99A4-4D4A-8BD0-A3B17735225B}" srcOrd="8" destOrd="0" presId="urn:microsoft.com/office/officeart/2008/layout/LinedList"/>
    <dgm:cxn modelId="{F4D8F370-B3A7-654F-B25F-F89BB31C8A82}" type="presParOf" srcId="{4CAF715B-416B-DA44-9DED-1CDC611B8571}" destId="{1D292DE8-DAA1-F44E-970E-1BB4F8CFDF5F}" srcOrd="9" destOrd="0" presId="urn:microsoft.com/office/officeart/2008/layout/LinedList"/>
    <dgm:cxn modelId="{9FCA00B2-C9C1-314C-A3B8-2FC4E7D9774C}" type="presParOf" srcId="{1D292DE8-DAA1-F44E-970E-1BB4F8CFDF5F}" destId="{FF827926-5B7E-4348-A13D-AA86E8E03A60}" srcOrd="0" destOrd="0" presId="urn:microsoft.com/office/officeart/2008/layout/LinedList"/>
    <dgm:cxn modelId="{C7A3EF72-FD46-2B49-BCE6-2938DF189203}" type="presParOf" srcId="{1D292DE8-DAA1-F44E-970E-1BB4F8CFDF5F}" destId="{F710E288-3518-4742-90FB-60CB5F847ED2}" srcOrd="1" destOrd="0" presId="urn:microsoft.com/office/officeart/2008/layout/LinedList"/>
    <dgm:cxn modelId="{F0F962FB-D1A2-D14E-BA2D-93FE3C713130}" type="presParOf" srcId="{4CAF715B-416B-DA44-9DED-1CDC611B8571}" destId="{679D82D0-A20E-3B4D-82C3-40BBFFC3D2E6}" srcOrd="10" destOrd="0" presId="urn:microsoft.com/office/officeart/2008/layout/LinedList"/>
    <dgm:cxn modelId="{5EB856CF-4B39-974F-876A-FAA1816880F2}" type="presParOf" srcId="{4CAF715B-416B-DA44-9DED-1CDC611B8571}" destId="{CB8BF60C-12C4-AA45-80DB-06445598A9A4}" srcOrd="11" destOrd="0" presId="urn:microsoft.com/office/officeart/2008/layout/LinedList"/>
    <dgm:cxn modelId="{8059A864-B656-A842-81ED-F074A20E0F8B}" type="presParOf" srcId="{CB8BF60C-12C4-AA45-80DB-06445598A9A4}" destId="{46FD4B22-FAB0-F645-A0AD-A2DEB7E8B8E4}" srcOrd="0" destOrd="0" presId="urn:microsoft.com/office/officeart/2008/layout/LinedList"/>
    <dgm:cxn modelId="{4365E2A5-5D86-CF4E-AE67-4C4CC237390B}" type="presParOf" srcId="{CB8BF60C-12C4-AA45-80DB-06445598A9A4}" destId="{425490D4-5D23-4041-8CD4-79A77982CFD8}" srcOrd="1" destOrd="0" presId="urn:microsoft.com/office/officeart/2008/layout/LinedList"/>
    <dgm:cxn modelId="{9C664644-B6CA-5E4A-B110-FA1162D61A8C}" type="presParOf" srcId="{4CAF715B-416B-DA44-9DED-1CDC611B8571}" destId="{3914BA0F-FD78-6748-B1E9-51BB342C18CF}" srcOrd="12" destOrd="0" presId="urn:microsoft.com/office/officeart/2008/layout/LinedList"/>
    <dgm:cxn modelId="{0A45BCE2-5AE5-F94F-B19E-F69F26708040}" type="presParOf" srcId="{4CAF715B-416B-DA44-9DED-1CDC611B8571}" destId="{19E34E68-A36C-8F40-A7CF-C2AA14957B39}" srcOrd="13" destOrd="0" presId="urn:microsoft.com/office/officeart/2008/layout/LinedList"/>
    <dgm:cxn modelId="{D4915DF1-3637-0546-BA86-69585FFCDB54}" type="presParOf" srcId="{19E34E68-A36C-8F40-A7CF-C2AA14957B39}" destId="{1E9195C4-723D-6B40-B4FF-0F8FCB48E430}" srcOrd="0" destOrd="0" presId="urn:microsoft.com/office/officeart/2008/layout/LinedList"/>
    <dgm:cxn modelId="{4D5A2139-E125-8A4F-BA2F-DBCFC1D2485F}" type="presParOf" srcId="{19E34E68-A36C-8F40-A7CF-C2AA14957B39}" destId="{C2EDEDD3-DE5B-EA4E-B11B-FB9098646E90}" srcOrd="1" destOrd="0" presId="urn:microsoft.com/office/officeart/2008/layout/LinedList"/>
    <dgm:cxn modelId="{028A8A09-A720-3749-9557-241C6D862CBD}" type="presParOf" srcId="{4CAF715B-416B-DA44-9DED-1CDC611B8571}" destId="{997093D5-EB61-C343-B8C7-165B2B17088C}" srcOrd="14" destOrd="0" presId="urn:microsoft.com/office/officeart/2008/layout/LinedList"/>
    <dgm:cxn modelId="{60E233C5-CDDC-EA46-A3F8-21E60F910979}" type="presParOf" srcId="{4CAF715B-416B-DA44-9DED-1CDC611B8571}" destId="{F6BF0561-3B8F-4F40-AC4D-3E28229C06C2}" srcOrd="15" destOrd="0" presId="urn:microsoft.com/office/officeart/2008/layout/LinedList"/>
    <dgm:cxn modelId="{EFBCC7CB-61B8-6C4F-A283-F0724EEED6C5}" type="presParOf" srcId="{F6BF0561-3B8F-4F40-AC4D-3E28229C06C2}" destId="{F2892331-FB1D-C24D-882B-6CCF56292BAC}" srcOrd="0" destOrd="0" presId="urn:microsoft.com/office/officeart/2008/layout/LinedList"/>
    <dgm:cxn modelId="{7DC6629C-1D0F-B34C-9902-A7193AB76A16}" type="presParOf" srcId="{F6BF0561-3B8F-4F40-AC4D-3E28229C06C2}" destId="{D01980A3-CAEE-F141-AC07-1A267DBA361A}" srcOrd="1" destOrd="0" presId="urn:microsoft.com/office/officeart/2008/layout/LinedList"/>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1005B-BDB3-4D6F-BE58-E9698413B7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77E6EC-C2CA-4F5F-98B2-703E8D3CC1EA}">
      <dgm:prSet/>
      <dgm:spPr>
        <a:solidFill>
          <a:schemeClr val="accent4">
            <a:lumMod val="60000"/>
            <a:lumOff val="40000"/>
          </a:schemeClr>
        </a:solidFill>
      </dgm:spPr>
      <dgm:t>
        <a:bodyPr/>
        <a:lstStyle/>
        <a:p>
          <a:pPr>
            <a:lnSpc>
              <a:spcPct val="100000"/>
            </a:lnSpc>
          </a:pPr>
          <a:r>
            <a:rPr lang="en-US" dirty="0">
              <a:solidFill>
                <a:schemeClr val="bg1"/>
              </a:solidFill>
            </a:rPr>
            <a:t>Better grades means more options of colleges to apply to. </a:t>
          </a:r>
        </a:p>
      </dgm:t>
    </dgm:pt>
    <dgm:pt modelId="{4E2D8B9E-FC00-462A-9D23-E1366A01AB06}" type="parTrans" cxnId="{3CF688E3-20C7-44B9-A70A-855B139B4A83}">
      <dgm:prSet/>
      <dgm:spPr/>
      <dgm:t>
        <a:bodyPr/>
        <a:lstStyle/>
        <a:p>
          <a:endParaRPr lang="en-US"/>
        </a:p>
      </dgm:t>
    </dgm:pt>
    <dgm:pt modelId="{9C2D9DA3-C5D4-450F-BC14-F3E8288FAB23}" type="sibTrans" cxnId="{3CF688E3-20C7-44B9-A70A-855B139B4A83}">
      <dgm:prSet/>
      <dgm:spPr/>
      <dgm:t>
        <a:bodyPr/>
        <a:lstStyle/>
        <a:p>
          <a:endParaRPr lang="en-US"/>
        </a:p>
      </dgm:t>
    </dgm:pt>
    <dgm:pt modelId="{016B0A03-1343-45AE-BB96-0FB2AFEE9C27}">
      <dgm:prSet/>
      <dgm:spPr/>
      <dgm:t>
        <a:bodyPr/>
        <a:lstStyle/>
        <a:p>
          <a:pPr>
            <a:lnSpc>
              <a:spcPct val="100000"/>
            </a:lnSpc>
          </a:pPr>
          <a:r>
            <a:rPr lang="en-US" dirty="0">
              <a:solidFill>
                <a:schemeClr val="bg1"/>
              </a:solidFill>
            </a:rPr>
            <a:t>Different colleges that require different types of grades and talents. </a:t>
          </a:r>
        </a:p>
      </dgm:t>
    </dgm:pt>
    <dgm:pt modelId="{D30788FF-6CBE-4F99-B370-E18B00AA804C}" type="parTrans" cxnId="{7D615ADF-F5DD-434C-ABAC-FC909F14ACE5}">
      <dgm:prSet/>
      <dgm:spPr/>
      <dgm:t>
        <a:bodyPr/>
        <a:lstStyle/>
        <a:p>
          <a:endParaRPr lang="en-US"/>
        </a:p>
      </dgm:t>
    </dgm:pt>
    <dgm:pt modelId="{07EFE589-B872-4AF2-B9D9-E0DAF920B597}" type="sibTrans" cxnId="{7D615ADF-F5DD-434C-ABAC-FC909F14ACE5}">
      <dgm:prSet/>
      <dgm:spPr/>
      <dgm:t>
        <a:bodyPr/>
        <a:lstStyle/>
        <a:p>
          <a:endParaRPr lang="en-US"/>
        </a:p>
      </dgm:t>
    </dgm:pt>
    <dgm:pt modelId="{C104AC64-F8F5-4387-8A57-0D8913814063}">
      <dgm:prSet/>
      <dgm:spPr>
        <a:solidFill>
          <a:schemeClr val="accent4">
            <a:lumMod val="50000"/>
          </a:schemeClr>
        </a:solidFill>
      </dgm:spPr>
      <dgm:t>
        <a:bodyPr/>
        <a:lstStyle/>
        <a:p>
          <a:pPr>
            <a:lnSpc>
              <a:spcPct val="100000"/>
            </a:lnSpc>
          </a:pPr>
          <a:r>
            <a:rPr lang="en-US" dirty="0">
              <a:solidFill>
                <a:schemeClr val="bg1"/>
              </a:solidFill>
            </a:rPr>
            <a:t>Many different paths can get to college. </a:t>
          </a:r>
        </a:p>
      </dgm:t>
    </dgm:pt>
    <dgm:pt modelId="{B5F6D860-C475-4710-BE7B-3572D248B06E}" type="parTrans" cxnId="{E353B2FC-34EE-4E0A-8650-5753052751C6}">
      <dgm:prSet/>
      <dgm:spPr/>
      <dgm:t>
        <a:bodyPr/>
        <a:lstStyle/>
        <a:p>
          <a:endParaRPr lang="en-US"/>
        </a:p>
      </dgm:t>
    </dgm:pt>
    <dgm:pt modelId="{A0427D23-8840-45B9-BD1F-4F704D81731D}" type="sibTrans" cxnId="{E353B2FC-34EE-4E0A-8650-5753052751C6}">
      <dgm:prSet/>
      <dgm:spPr/>
      <dgm:t>
        <a:bodyPr/>
        <a:lstStyle/>
        <a:p>
          <a:endParaRPr lang="en-US"/>
        </a:p>
      </dgm:t>
    </dgm:pt>
    <dgm:pt modelId="{224DAEFE-42CB-4C16-99CC-046B71EB8ADA}" type="pres">
      <dgm:prSet presAssocID="{ABE1005B-BDB3-4D6F-BE58-E9698413B758}" presName="root" presStyleCnt="0">
        <dgm:presLayoutVars>
          <dgm:dir/>
          <dgm:resizeHandles val="exact"/>
        </dgm:presLayoutVars>
      </dgm:prSet>
      <dgm:spPr/>
    </dgm:pt>
    <dgm:pt modelId="{222812D0-9335-4006-9586-5C61958FBFB2}" type="pres">
      <dgm:prSet presAssocID="{AC77E6EC-C2CA-4F5F-98B2-703E8D3CC1EA}" presName="compNode" presStyleCnt="0"/>
      <dgm:spPr/>
    </dgm:pt>
    <dgm:pt modelId="{1DC8B4D3-C949-4FFE-8E2B-99966B6E4098}" type="pres">
      <dgm:prSet presAssocID="{AC77E6EC-C2CA-4F5F-98B2-703E8D3CC1EA}" presName="bgRect" presStyleLbl="bgShp" presStyleIdx="0" presStyleCnt="3"/>
      <dgm:spPr>
        <a:solidFill>
          <a:schemeClr val="accent1">
            <a:lumMod val="50000"/>
          </a:schemeClr>
        </a:solidFill>
      </dgm:spPr>
    </dgm:pt>
    <dgm:pt modelId="{93623E79-03CD-4C4A-B002-36D78117A1AC}" type="pres">
      <dgm:prSet presAssocID="{AC77E6EC-C2CA-4F5F-98B2-703E8D3CC1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effectLst>
          <a:glow rad="127000">
            <a:srgbClr val="FFFF00"/>
          </a:glow>
        </a:effectLst>
      </dgm:spPr>
      <dgm:extLst>
        <a:ext uri="{E40237B7-FDA0-4F09-8148-C483321AD2D9}">
          <dgm14:cNvPr xmlns:dgm14="http://schemas.microsoft.com/office/drawing/2010/diagram" id="0" name="" descr="Schoolhouse"/>
        </a:ext>
      </dgm:extLst>
    </dgm:pt>
    <dgm:pt modelId="{CEAD3899-4028-4E3D-8713-FC7B118BF1E8}" type="pres">
      <dgm:prSet presAssocID="{AC77E6EC-C2CA-4F5F-98B2-703E8D3CC1EA}" presName="spaceRect" presStyleCnt="0"/>
      <dgm:spPr/>
    </dgm:pt>
    <dgm:pt modelId="{F48356CC-EF5F-4DB5-9B7E-409550E74A66}" type="pres">
      <dgm:prSet presAssocID="{AC77E6EC-C2CA-4F5F-98B2-703E8D3CC1EA}" presName="parTx" presStyleLbl="revTx" presStyleIdx="0" presStyleCnt="3">
        <dgm:presLayoutVars>
          <dgm:chMax val="0"/>
          <dgm:chPref val="0"/>
        </dgm:presLayoutVars>
      </dgm:prSet>
      <dgm:spPr/>
    </dgm:pt>
    <dgm:pt modelId="{3EA446E9-B141-4F8B-9500-813F2DFDEBD3}" type="pres">
      <dgm:prSet presAssocID="{9C2D9DA3-C5D4-450F-BC14-F3E8288FAB23}" presName="sibTrans" presStyleCnt="0"/>
      <dgm:spPr/>
    </dgm:pt>
    <dgm:pt modelId="{597B6620-7DF3-408A-A50B-87DD13A1C52E}" type="pres">
      <dgm:prSet presAssocID="{016B0A03-1343-45AE-BB96-0FB2AFEE9C27}" presName="compNode" presStyleCnt="0"/>
      <dgm:spPr/>
    </dgm:pt>
    <dgm:pt modelId="{8A4FCB81-B5A4-424E-AA9C-90F80EF86A32}" type="pres">
      <dgm:prSet presAssocID="{016B0A03-1343-45AE-BB96-0FB2AFEE9C27}" presName="bgRect" presStyleLbl="bgShp" presStyleIdx="1" presStyleCnt="3"/>
      <dgm:spPr>
        <a:solidFill>
          <a:schemeClr val="accent4">
            <a:lumMod val="75000"/>
          </a:schemeClr>
        </a:solidFill>
      </dgm:spPr>
    </dgm:pt>
    <dgm:pt modelId="{995628EE-72F8-43CC-B488-13FD1B798361}" type="pres">
      <dgm:prSet presAssocID="{016B0A03-1343-45AE-BB96-0FB2AFEE9C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a:glow rad="127000">
            <a:srgbClr val="FFFF00"/>
          </a:glow>
        </a:effectLst>
      </dgm:spPr>
      <dgm:extLst>
        <a:ext uri="{E40237B7-FDA0-4F09-8148-C483321AD2D9}">
          <dgm14:cNvPr xmlns:dgm14="http://schemas.microsoft.com/office/drawing/2010/diagram" id="0" name="" descr="Diploma Roll"/>
        </a:ext>
      </dgm:extLst>
    </dgm:pt>
    <dgm:pt modelId="{11D50609-1667-4A11-85A6-1322898A9FFA}" type="pres">
      <dgm:prSet presAssocID="{016B0A03-1343-45AE-BB96-0FB2AFEE9C27}" presName="spaceRect" presStyleCnt="0"/>
      <dgm:spPr/>
    </dgm:pt>
    <dgm:pt modelId="{D110D0AB-9233-4223-A4EC-854A0F646C52}" type="pres">
      <dgm:prSet presAssocID="{016B0A03-1343-45AE-BB96-0FB2AFEE9C27}" presName="parTx" presStyleLbl="revTx" presStyleIdx="1" presStyleCnt="3">
        <dgm:presLayoutVars>
          <dgm:chMax val="0"/>
          <dgm:chPref val="0"/>
        </dgm:presLayoutVars>
      </dgm:prSet>
      <dgm:spPr/>
    </dgm:pt>
    <dgm:pt modelId="{F66811D8-0B59-443C-AB98-DE8C6B7BA4FE}" type="pres">
      <dgm:prSet presAssocID="{07EFE589-B872-4AF2-B9D9-E0DAF920B597}" presName="sibTrans" presStyleCnt="0"/>
      <dgm:spPr/>
    </dgm:pt>
    <dgm:pt modelId="{9C28F114-2A9C-444D-8304-9907D05790E1}" type="pres">
      <dgm:prSet presAssocID="{C104AC64-F8F5-4387-8A57-0D8913814063}" presName="compNode" presStyleCnt="0"/>
      <dgm:spPr/>
    </dgm:pt>
    <dgm:pt modelId="{1C5B1675-0791-493F-A219-319A7D60FB7C}" type="pres">
      <dgm:prSet presAssocID="{C104AC64-F8F5-4387-8A57-0D8913814063}" presName="bgRect" presStyleLbl="bgShp" presStyleIdx="2" presStyleCnt="3"/>
      <dgm:spPr>
        <a:solidFill>
          <a:schemeClr val="accent1">
            <a:lumMod val="50000"/>
          </a:schemeClr>
        </a:solidFill>
      </dgm:spPr>
    </dgm:pt>
    <dgm:pt modelId="{CB96BC1E-BF58-4C33-A1BA-73F6AB447379}" type="pres">
      <dgm:prSet presAssocID="{C104AC64-F8F5-4387-8A57-0D89138140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effectLst>
          <a:glow rad="127000">
            <a:srgbClr val="FFFF00"/>
          </a:glow>
        </a:effectLst>
      </dgm:spPr>
      <dgm:extLst>
        <a:ext uri="{E40237B7-FDA0-4F09-8148-C483321AD2D9}">
          <dgm14:cNvPr xmlns:dgm14="http://schemas.microsoft.com/office/drawing/2010/diagram" id="0" name="" descr="Classroom"/>
        </a:ext>
      </dgm:extLst>
    </dgm:pt>
    <dgm:pt modelId="{EAAE7676-2305-4993-B276-058012391BBC}" type="pres">
      <dgm:prSet presAssocID="{C104AC64-F8F5-4387-8A57-0D8913814063}" presName="spaceRect" presStyleCnt="0"/>
      <dgm:spPr/>
    </dgm:pt>
    <dgm:pt modelId="{779860F9-7848-4D89-9FCF-476981F2327C}" type="pres">
      <dgm:prSet presAssocID="{C104AC64-F8F5-4387-8A57-0D8913814063}" presName="parTx" presStyleLbl="revTx" presStyleIdx="2" presStyleCnt="3">
        <dgm:presLayoutVars>
          <dgm:chMax val="0"/>
          <dgm:chPref val="0"/>
        </dgm:presLayoutVars>
      </dgm:prSet>
      <dgm:spPr/>
    </dgm:pt>
  </dgm:ptLst>
  <dgm:cxnLst>
    <dgm:cxn modelId="{6B146445-32E4-4165-B465-43E233651C17}" type="presOf" srcId="{AC77E6EC-C2CA-4F5F-98B2-703E8D3CC1EA}" destId="{F48356CC-EF5F-4DB5-9B7E-409550E74A66}" srcOrd="0" destOrd="0" presId="urn:microsoft.com/office/officeart/2018/2/layout/IconVerticalSolidList"/>
    <dgm:cxn modelId="{310AB680-40AF-4B4F-B47E-5BB174C138CD}" type="presOf" srcId="{ABE1005B-BDB3-4D6F-BE58-E9698413B758}" destId="{224DAEFE-42CB-4C16-99CC-046B71EB8ADA}" srcOrd="0" destOrd="0" presId="urn:microsoft.com/office/officeart/2018/2/layout/IconVerticalSolidList"/>
    <dgm:cxn modelId="{06EAD5B5-5D6E-4B7C-9E0B-570A1C87C497}" type="presOf" srcId="{016B0A03-1343-45AE-BB96-0FB2AFEE9C27}" destId="{D110D0AB-9233-4223-A4EC-854A0F646C52}" srcOrd="0" destOrd="0" presId="urn:microsoft.com/office/officeart/2018/2/layout/IconVerticalSolidList"/>
    <dgm:cxn modelId="{943887BD-D464-44C2-9815-7F7F0DA4A532}" type="presOf" srcId="{C104AC64-F8F5-4387-8A57-0D8913814063}" destId="{779860F9-7848-4D89-9FCF-476981F2327C}" srcOrd="0" destOrd="0" presId="urn:microsoft.com/office/officeart/2018/2/layout/IconVerticalSolidList"/>
    <dgm:cxn modelId="{7D615ADF-F5DD-434C-ABAC-FC909F14ACE5}" srcId="{ABE1005B-BDB3-4D6F-BE58-E9698413B758}" destId="{016B0A03-1343-45AE-BB96-0FB2AFEE9C27}" srcOrd="1" destOrd="0" parTransId="{D30788FF-6CBE-4F99-B370-E18B00AA804C}" sibTransId="{07EFE589-B872-4AF2-B9D9-E0DAF920B597}"/>
    <dgm:cxn modelId="{3CF688E3-20C7-44B9-A70A-855B139B4A83}" srcId="{ABE1005B-BDB3-4D6F-BE58-E9698413B758}" destId="{AC77E6EC-C2CA-4F5F-98B2-703E8D3CC1EA}" srcOrd="0" destOrd="0" parTransId="{4E2D8B9E-FC00-462A-9D23-E1366A01AB06}" sibTransId="{9C2D9DA3-C5D4-450F-BC14-F3E8288FAB23}"/>
    <dgm:cxn modelId="{E353B2FC-34EE-4E0A-8650-5753052751C6}" srcId="{ABE1005B-BDB3-4D6F-BE58-E9698413B758}" destId="{C104AC64-F8F5-4387-8A57-0D8913814063}" srcOrd="2" destOrd="0" parTransId="{B5F6D860-C475-4710-BE7B-3572D248B06E}" sibTransId="{A0427D23-8840-45B9-BD1F-4F704D81731D}"/>
    <dgm:cxn modelId="{3E03C93C-3B81-4A84-BB55-3F948AE338D3}" type="presParOf" srcId="{224DAEFE-42CB-4C16-99CC-046B71EB8ADA}" destId="{222812D0-9335-4006-9586-5C61958FBFB2}" srcOrd="0" destOrd="0" presId="urn:microsoft.com/office/officeart/2018/2/layout/IconVerticalSolidList"/>
    <dgm:cxn modelId="{1B1076B5-EB19-4825-9074-ECA01171700C}" type="presParOf" srcId="{222812D0-9335-4006-9586-5C61958FBFB2}" destId="{1DC8B4D3-C949-4FFE-8E2B-99966B6E4098}" srcOrd="0" destOrd="0" presId="urn:microsoft.com/office/officeart/2018/2/layout/IconVerticalSolidList"/>
    <dgm:cxn modelId="{57AF9D28-20B6-4370-B033-F2AC48354447}" type="presParOf" srcId="{222812D0-9335-4006-9586-5C61958FBFB2}" destId="{93623E79-03CD-4C4A-B002-36D78117A1AC}" srcOrd="1" destOrd="0" presId="urn:microsoft.com/office/officeart/2018/2/layout/IconVerticalSolidList"/>
    <dgm:cxn modelId="{6CF00E55-A02A-4917-8A54-C57D8951D184}" type="presParOf" srcId="{222812D0-9335-4006-9586-5C61958FBFB2}" destId="{CEAD3899-4028-4E3D-8713-FC7B118BF1E8}" srcOrd="2" destOrd="0" presId="urn:microsoft.com/office/officeart/2018/2/layout/IconVerticalSolidList"/>
    <dgm:cxn modelId="{1F8D18CB-84C2-42F9-987B-513F89833CC2}" type="presParOf" srcId="{222812D0-9335-4006-9586-5C61958FBFB2}" destId="{F48356CC-EF5F-4DB5-9B7E-409550E74A66}" srcOrd="3" destOrd="0" presId="urn:microsoft.com/office/officeart/2018/2/layout/IconVerticalSolidList"/>
    <dgm:cxn modelId="{9FC0070F-1C2E-418D-A32A-6DA30C8DC9DE}" type="presParOf" srcId="{224DAEFE-42CB-4C16-99CC-046B71EB8ADA}" destId="{3EA446E9-B141-4F8B-9500-813F2DFDEBD3}" srcOrd="1" destOrd="0" presId="urn:microsoft.com/office/officeart/2018/2/layout/IconVerticalSolidList"/>
    <dgm:cxn modelId="{613F5A19-CA02-4EF7-B84F-E041A6C2C6CE}" type="presParOf" srcId="{224DAEFE-42CB-4C16-99CC-046B71EB8ADA}" destId="{597B6620-7DF3-408A-A50B-87DD13A1C52E}" srcOrd="2" destOrd="0" presId="urn:microsoft.com/office/officeart/2018/2/layout/IconVerticalSolidList"/>
    <dgm:cxn modelId="{144D0446-EBD4-4DCA-AF35-7CBDA951BC9F}" type="presParOf" srcId="{597B6620-7DF3-408A-A50B-87DD13A1C52E}" destId="{8A4FCB81-B5A4-424E-AA9C-90F80EF86A32}" srcOrd="0" destOrd="0" presId="urn:microsoft.com/office/officeart/2018/2/layout/IconVerticalSolidList"/>
    <dgm:cxn modelId="{6ECC5B71-828A-4728-84F2-5CC564EA86A2}" type="presParOf" srcId="{597B6620-7DF3-408A-A50B-87DD13A1C52E}" destId="{995628EE-72F8-43CC-B488-13FD1B798361}" srcOrd="1" destOrd="0" presId="urn:microsoft.com/office/officeart/2018/2/layout/IconVerticalSolidList"/>
    <dgm:cxn modelId="{349D9E14-717A-40D7-AFFA-528C4693A5CC}" type="presParOf" srcId="{597B6620-7DF3-408A-A50B-87DD13A1C52E}" destId="{11D50609-1667-4A11-85A6-1322898A9FFA}" srcOrd="2" destOrd="0" presId="urn:microsoft.com/office/officeart/2018/2/layout/IconVerticalSolidList"/>
    <dgm:cxn modelId="{FCC56804-D9A2-4DDC-B982-03ED0E14080F}" type="presParOf" srcId="{597B6620-7DF3-408A-A50B-87DD13A1C52E}" destId="{D110D0AB-9233-4223-A4EC-854A0F646C52}" srcOrd="3" destOrd="0" presId="urn:microsoft.com/office/officeart/2018/2/layout/IconVerticalSolidList"/>
    <dgm:cxn modelId="{F8B1C06F-30FF-471E-997C-AE6A87F72B85}" type="presParOf" srcId="{224DAEFE-42CB-4C16-99CC-046B71EB8ADA}" destId="{F66811D8-0B59-443C-AB98-DE8C6B7BA4FE}" srcOrd="3" destOrd="0" presId="urn:microsoft.com/office/officeart/2018/2/layout/IconVerticalSolidList"/>
    <dgm:cxn modelId="{BF3AAFE0-02BA-47E0-B4BD-ED2A16778BAA}" type="presParOf" srcId="{224DAEFE-42CB-4C16-99CC-046B71EB8ADA}" destId="{9C28F114-2A9C-444D-8304-9907D05790E1}" srcOrd="4" destOrd="0" presId="urn:microsoft.com/office/officeart/2018/2/layout/IconVerticalSolidList"/>
    <dgm:cxn modelId="{5AB82300-0EB0-484B-8941-CCC52BDA6BBE}" type="presParOf" srcId="{9C28F114-2A9C-444D-8304-9907D05790E1}" destId="{1C5B1675-0791-493F-A219-319A7D60FB7C}" srcOrd="0" destOrd="0" presId="urn:microsoft.com/office/officeart/2018/2/layout/IconVerticalSolidList"/>
    <dgm:cxn modelId="{583861C6-989E-49DA-BFC2-C4A6DFEA4518}" type="presParOf" srcId="{9C28F114-2A9C-444D-8304-9907D05790E1}" destId="{CB96BC1E-BF58-4C33-A1BA-73F6AB447379}" srcOrd="1" destOrd="0" presId="urn:microsoft.com/office/officeart/2018/2/layout/IconVerticalSolidList"/>
    <dgm:cxn modelId="{C0C8E4FC-40D6-429F-AB5B-B8769F28320C}" type="presParOf" srcId="{9C28F114-2A9C-444D-8304-9907D05790E1}" destId="{EAAE7676-2305-4993-B276-058012391BBC}" srcOrd="2" destOrd="0" presId="urn:microsoft.com/office/officeart/2018/2/layout/IconVerticalSolidList"/>
    <dgm:cxn modelId="{AC2A4DB8-EA92-47E4-86B4-A0D6FFA5A2E9}" type="presParOf" srcId="{9C28F114-2A9C-444D-8304-9907D05790E1}" destId="{779860F9-7848-4D89-9FCF-476981F232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8BD5AA-B3A7-4E48-9750-9DFCF414054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81CA96D-307F-4CA7-993B-3554A4A0EA49}">
      <dgm:prSet custT="1"/>
      <dgm:spPr/>
      <dgm:t>
        <a:bodyPr/>
        <a:lstStyle/>
        <a:p>
          <a:r>
            <a:rPr lang="en-US" sz="2400" b="1" dirty="0"/>
            <a:t>Myth: Private colleges are too expensive.</a:t>
          </a:r>
          <a:endParaRPr lang="en-US" sz="2400" dirty="0"/>
        </a:p>
      </dgm:t>
    </dgm:pt>
    <dgm:pt modelId="{330A9967-979B-46B2-A0ED-9085FC9B4557}" type="parTrans" cxnId="{3976B293-1BD7-41FC-A41C-C9DEF3CEF7CA}">
      <dgm:prSet/>
      <dgm:spPr/>
      <dgm:t>
        <a:bodyPr/>
        <a:lstStyle/>
        <a:p>
          <a:endParaRPr lang="en-US"/>
        </a:p>
      </dgm:t>
    </dgm:pt>
    <dgm:pt modelId="{A698462E-E332-42EC-9BE2-56F947F7BF07}" type="sibTrans" cxnId="{3976B293-1BD7-41FC-A41C-C9DEF3CEF7CA}">
      <dgm:prSet/>
      <dgm:spPr/>
      <dgm:t>
        <a:bodyPr/>
        <a:lstStyle/>
        <a:p>
          <a:endParaRPr lang="en-US"/>
        </a:p>
      </dgm:t>
    </dgm:pt>
    <dgm:pt modelId="{27013EFE-7CD8-4301-98DD-B6936B492FA1}">
      <dgm:prSet custT="1"/>
      <dgm:spPr/>
      <dgm:t>
        <a:bodyPr/>
        <a:lstStyle/>
        <a:p>
          <a:r>
            <a:rPr lang="en-US" sz="2400" b="1" dirty="0"/>
            <a:t>Reality: This is False. </a:t>
          </a:r>
          <a:endParaRPr lang="en-US" sz="2400" dirty="0"/>
        </a:p>
      </dgm:t>
    </dgm:pt>
    <dgm:pt modelId="{4A346D85-1A03-46D1-8F6E-B873AFCB39B7}" type="parTrans" cxnId="{0B8086B6-DFDC-4320-988D-CEDEF7F0F105}">
      <dgm:prSet/>
      <dgm:spPr/>
      <dgm:t>
        <a:bodyPr/>
        <a:lstStyle/>
        <a:p>
          <a:endParaRPr lang="en-US"/>
        </a:p>
      </dgm:t>
    </dgm:pt>
    <dgm:pt modelId="{E46692A4-91D9-4B94-A0A4-A2DEF1E306AB}" type="sibTrans" cxnId="{0B8086B6-DFDC-4320-988D-CEDEF7F0F105}">
      <dgm:prSet/>
      <dgm:spPr/>
      <dgm:t>
        <a:bodyPr/>
        <a:lstStyle/>
        <a:p>
          <a:endParaRPr lang="en-US"/>
        </a:p>
      </dgm:t>
    </dgm:pt>
    <dgm:pt modelId="{5FE8757F-149D-4E79-ABA0-EF22018CA0B1}">
      <dgm:prSet custT="1"/>
      <dgm:spPr/>
      <dgm:t>
        <a:bodyPr/>
        <a:lstStyle/>
        <a:p>
          <a:r>
            <a:rPr lang="en-US" sz="2400" b="1" dirty="0"/>
            <a:t>Myth: Some colleges give full athletic scholarships to athletes </a:t>
          </a:r>
          <a:endParaRPr lang="en-US" sz="2400" dirty="0"/>
        </a:p>
      </dgm:t>
    </dgm:pt>
    <dgm:pt modelId="{3C4BA67D-C9EE-4D62-9716-C2557275E6E1}" type="parTrans" cxnId="{D2AA62BE-0817-4FC2-BBE8-6041E5735F01}">
      <dgm:prSet/>
      <dgm:spPr/>
      <dgm:t>
        <a:bodyPr/>
        <a:lstStyle/>
        <a:p>
          <a:endParaRPr lang="en-US"/>
        </a:p>
      </dgm:t>
    </dgm:pt>
    <dgm:pt modelId="{B44B524E-B7F2-4608-84B2-DA52A0AAB79C}" type="sibTrans" cxnId="{D2AA62BE-0817-4FC2-BBE8-6041E5735F01}">
      <dgm:prSet/>
      <dgm:spPr/>
      <dgm:t>
        <a:bodyPr/>
        <a:lstStyle/>
        <a:p>
          <a:endParaRPr lang="en-US"/>
        </a:p>
      </dgm:t>
    </dgm:pt>
    <dgm:pt modelId="{E41C7536-2D34-412C-8311-A497AB43B503}">
      <dgm:prSet custT="1"/>
      <dgm:spPr/>
      <dgm:t>
        <a:bodyPr/>
        <a:lstStyle/>
        <a:p>
          <a:r>
            <a:rPr lang="en-US" sz="2400" b="1" dirty="0"/>
            <a:t>Reality:. This is true. </a:t>
          </a:r>
          <a:endParaRPr lang="en-US" sz="2400" dirty="0"/>
        </a:p>
      </dgm:t>
    </dgm:pt>
    <dgm:pt modelId="{02AEAA42-DAE0-430C-8D70-4E15BE2E1559}" type="parTrans" cxnId="{2E0E68F5-D57A-4053-944C-D288A4CBEE8F}">
      <dgm:prSet/>
      <dgm:spPr/>
      <dgm:t>
        <a:bodyPr/>
        <a:lstStyle/>
        <a:p>
          <a:endParaRPr lang="en-US"/>
        </a:p>
      </dgm:t>
    </dgm:pt>
    <dgm:pt modelId="{641E7A68-F5CA-4D63-AFBF-C5C50486B1A3}" type="sibTrans" cxnId="{2E0E68F5-D57A-4053-944C-D288A4CBEE8F}">
      <dgm:prSet/>
      <dgm:spPr/>
      <dgm:t>
        <a:bodyPr/>
        <a:lstStyle/>
        <a:p>
          <a:endParaRPr lang="en-US"/>
        </a:p>
      </dgm:t>
    </dgm:pt>
    <dgm:pt modelId="{A896D2D7-6DA7-490D-A14D-7C6C6DB148CD}">
      <dgm:prSet custT="1"/>
      <dgm:spPr/>
      <dgm:t>
        <a:bodyPr/>
        <a:lstStyle/>
        <a:p>
          <a:r>
            <a:rPr lang="en-US" sz="2400" b="1" dirty="0"/>
            <a:t>Myth: Only “A” students can go to college and get financial aid </a:t>
          </a:r>
          <a:endParaRPr lang="en-US" sz="2400" dirty="0"/>
        </a:p>
      </dgm:t>
    </dgm:pt>
    <dgm:pt modelId="{C3D9E684-7E6F-4862-A3F3-3B1FB7414205}" type="parTrans" cxnId="{E5830D6B-20CC-4B69-8E7E-7BFDBF4D83AB}">
      <dgm:prSet/>
      <dgm:spPr/>
      <dgm:t>
        <a:bodyPr/>
        <a:lstStyle/>
        <a:p>
          <a:endParaRPr lang="en-US"/>
        </a:p>
      </dgm:t>
    </dgm:pt>
    <dgm:pt modelId="{C69D05F8-F87B-4B7B-9F17-ED2CA5F1C393}" type="sibTrans" cxnId="{E5830D6B-20CC-4B69-8E7E-7BFDBF4D83AB}">
      <dgm:prSet/>
      <dgm:spPr/>
      <dgm:t>
        <a:bodyPr/>
        <a:lstStyle/>
        <a:p>
          <a:endParaRPr lang="en-US"/>
        </a:p>
      </dgm:t>
    </dgm:pt>
    <dgm:pt modelId="{F5B067E6-637C-482A-90F6-3275138DDCE6}">
      <dgm:prSet custT="1"/>
      <dgm:spPr/>
      <dgm:t>
        <a:bodyPr/>
        <a:lstStyle/>
        <a:p>
          <a:r>
            <a:rPr lang="en-US" sz="2400" b="1" dirty="0"/>
            <a:t>Reality: this is false.</a:t>
          </a:r>
          <a:endParaRPr lang="en-US" sz="2400" dirty="0"/>
        </a:p>
      </dgm:t>
    </dgm:pt>
    <dgm:pt modelId="{CAFE4769-B45C-46C5-ADC3-49350B7920F9}" type="parTrans" cxnId="{DEADDB81-84BC-42EE-94C4-B97F311A61F1}">
      <dgm:prSet/>
      <dgm:spPr/>
      <dgm:t>
        <a:bodyPr/>
        <a:lstStyle/>
        <a:p>
          <a:endParaRPr lang="en-US"/>
        </a:p>
      </dgm:t>
    </dgm:pt>
    <dgm:pt modelId="{96B76B1A-47C4-49CE-B2B2-24ABCB7F9562}" type="sibTrans" cxnId="{DEADDB81-84BC-42EE-94C4-B97F311A61F1}">
      <dgm:prSet/>
      <dgm:spPr/>
      <dgm:t>
        <a:bodyPr/>
        <a:lstStyle/>
        <a:p>
          <a:endParaRPr lang="en-US"/>
        </a:p>
      </dgm:t>
    </dgm:pt>
    <dgm:pt modelId="{7A500B94-E72F-4E8D-A338-40128B0647E7}">
      <dgm:prSet custT="1"/>
      <dgm:spPr/>
      <dgm:t>
        <a:bodyPr/>
        <a:lstStyle/>
        <a:p>
          <a:r>
            <a:rPr lang="en-US" sz="2400" b="1" dirty="0"/>
            <a:t>Myth: Applying for financial aid is impossible</a:t>
          </a:r>
          <a:endParaRPr lang="en-US" sz="2400" dirty="0"/>
        </a:p>
      </dgm:t>
    </dgm:pt>
    <dgm:pt modelId="{C219C5ED-9F0C-4E80-9A81-70AD2DA0CB84}" type="parTrans" cxnId="{DDDCB29E-F325-46BC-8EFC-4FF513D8A3EF}">
      <dgm:prSet/>
      <dgm:spPr/>
      <dgm:t>
        <a:bodyPr/>
        <a:lstStyle/>
        <a:p>
          <a:endParaRPr lang="en-US"/>
        </a:p>
      </dgm:t>
    </dgm:pt>
    <dgm:pt modelId="{19CAF5D9-6A23-4123-AE77-48E261901C2D}" type="sibTrans" cxnId="{DDDCB29E-F325-46BC-8EFC-4FF513D8A3EF}">
      <dgm:prSet/>
      <dgm:spPr/>
      <dgm:t>
        <a:bodyPr/>
        <a:lstStyle/>
        <a:p>
          <a:endParaRPr lang="en-US"/>
        </a:p>
      </dgm:t>
    </dgm:pt>
    <dgm:pt modelId="{4B2D3464-A598-47C2-B568-858AA9C892BB}">
      <dgm:prSet custT="1"/>
      <dgm:spPr/>
      <dgm:t>
        <a:bodyPr/>
        <a:lstStyle/>
        <a:p>
          <a:r>
            <a:rPr lang="en-US" sz="2400" b="1" dirty="0"/>
            <a:t>Reality: This is false. </a:t>
          </a:r>
          <a:endParaRPr lang="en-US" sz="2400" dirty="0"/>
        </a:p>
      </dgm:t>
    </dgm:pt>
    <dgm:pt modelId="{F03DC27D-D20D-438A-8C30-85A5A57D3F94}" type="parTrans" cxnId="{1711CEF8-F70F-45D6-BA43-59E87E88ABE6}">
      <dgm:prSet/>
      <dgm:spPr/>
      <dgm:t>
        <a:bodyPr/>
        <a:lstStyle/>
        <a:p>
          <a:endParaRPr lang="en-US"/>
        </a:p>
      </dgm:t>
    </dgm:pt>
    <dgm:pt modelId="{8A2A0921-EBFF-4672-9AA7-9B1C58033B55}" type="sibTrans" cxnId="{1711CEF8-F70F-45D6-BA43-59E87E88ABE6}">
      <dgm:prSet/>
      <dgm:spPr/>
      <dgm:t>
        <a:bodyPr/>
        <a:lstStyle/>
        <a:p>
          <a:endParaRPr lang="en-US"/>
        </a:p>
      </dgm:t>
    </dgm:pt>
    <dgm:pt modelId="{1765AE97-D992-424E-ABF6-D400D839D7F0}" type="pres">
      <dgm:prSet presAssocID="{148BD5AA-B3A7-4E48-9750-9DFCF414054B}" presName="diagram" presStyleCnt="0">
        <dgm:presLayoutVars>
          <dgm:dir/>
          <dgm:resizeHandles val="exact"/>
        </dgm:presLayoutVars>
      </dgm:prSet>
      <dgm:spPr/>
    </dgm:pt>
    <dgm:pt modelId="{3C283C20-8E62-D243-957E-2DC7511C64F4}" type="pres">
      <dgm:prSet presAssocID="{181CA96D-307F-4CA7-993B-3554A4A0EA49}" presName="node" presStyleLbl="node1" presStyleIdx="0" presStyleCnt="8" custScaleX="125469" custScaleY="111316" custLinFactNeighborX="-30027" custLinFactNeighborY="-2729">
        <dgm:presLayoutVars>
          <dgm:bulletEnabled val="1"/>
        </dgm:presLayoutVars>
      </dgm:prSet>
      <dgm:spPr>
        <a:prstGeom prst="roundRect">
          <a:avLst/>
        </a:prstGeom>
      </dgm:spPr>
    </dgm:pt>
    <dgm:pt modelId="{9772683E-B034-204A-8855-B30D07CAED8E}" type="pres">
      <dgm:prSet presAssocID="{A698462E-E332-42EC-9BE2-56F947F7BF07}" presName="sibTrans" presStyleCnt="0"/>
      <dgm:spPr/>
    </dgm:pt>
    <dgm:pt modelId="{5AABE464-5113-AC48-8BDF-DB4480A6BBB0}" type="pres">
      <dgm:prSet presAssocID="{27013EFE-7CD8-4301-98DD-B6936B492FA1}" presName="node" presStyleLbl="node1" presStyleIdx="1" presStyleCnt="8" custScaleY="151912" custLinFactX="-55675" custLinFactY="81951" custLinFactNeighborX="-100000" custLinFactNeighborY="100000">
        <dgm:presLayoutVars>
          <dgm:bulletEnabled val="1"/>
        </dgm:presLayoutVars>
      </dgm:prSet>
      <dgm:spPr>
        <a:prstGeom prst="roundRect">
          <a:avLst/>
        </a:prstGeom>
      </dgm:spPr>
    </dgm:pt>
    <dgm:pt modelId="{8DAC7413-9546-B44B-AAD2-F685304B1973}" type="pres">
      <dgm:prSet presAssocID="{E46692A4-91D9-4B94-A0A4-A2DEF1E306AB}" presName="sibTrans" presStyleCnt="0"/>
      <dgm:spPr/>
    </dgm:pt>
    <dgm:pt modelId="{6B4EDCDF-98B3-7B47-9661-83A92D1557C8}" type="pres">
      <dgm:prSet presAssocID="{5FE8757F-149D-4E79-ABA0-EF22018CA0B1}" presName="node" presStyleLbl="node1" presStyleIdx="2" presStyleCnt="8" custScaleY="191108" custLinFactNeighborX="89" custLinFactNeighborY="23172">
        <dgm:presLayoutVars>
          <dgm:bulletEnabled val="1"/>
        </dgm:presLayoutVars>
      </dgm:prSet>
      <dgm:spPr>
        <a:prstGeom prst="roundRect">
          <a:avLst/>
        </a:prstGeom>
      </dgm:spPr>
    </dgm:pt>
    <dgm:pt modelId="{4DDF43F3-CB52-A74E-BF0B-B4E2160F3C83}" type="pres">
      <dgm:prSet presAssocID="{B44B524E-B7F2-4608-84B2-DA52A0AAB79C}" presName="sibTrans" presStyleCnt="0"/>
      <dgm:spPr/>
    </dgm:pt>
    <dgm:pt modelId="{CE0402BC-172F-0E4E-9981-EFFFF2F050F8}" type="pres">
      <dgm:prSet presAssocID="{E41C7536-2D34-412C-8311-A497AB43B503}" presName="node" presStyleLbl="node1" presStyleIdx="3" presStyleCnt="8" custScaleY="144217" custLinFactX="-9151" custLinFactY="100000" custLinFactNeighborX="-100000" custLinFactNeighborY="125037">
        <dgm:presLayoutVars>
          <dgm:bulletEnabled val="1"/>
        </dgm:presLayoutVars>
      </dgm:prSet>
      <dgm:spPr>
        <a:prstGeom prst="roundRect">
          <a:avLst/>
        </a:prstGeom>
      </dgm:spPr>
    </dgm:pt>
    <dgm:pt modelId="{56DB01C1-D1AD-8D44-B1AD-9A363A5B1E28}" type="pres">
      <dgm:prSet presAssocID="{641E7A68-F5CA-4D63-AFBF-C5C50486B1A3}" presName="sibTrans" presStyleCnt="0"/>
      <dgm:spPr/>
    </dgm:pt>
    <dgm:pt modelId="{B1B5B1B2-33FF-6945-B3AB-36D498CAE2C8}" type="pres">
      <dgm:prSet presAssocID="{A896D2D7-6DA7-490D-A14D-7C6C6DB148CD}" presName="node" presStyleLbl="node1" presStyleIdx="4" presStyleCnt="8" custScaleX="111684" custScaleY="158017" custLinFactX="20341" custLinFactY="-100000" custLinFactNeighborX="100000" custLinFactNeighborY="-123380">
        <dgm:presLayoutVars>
          <dgm:bulletEnabled val="1"/>
        </dgm:presLayoutVars>
      </dgm:prSet>
      <dgm:spPr>
        <a:prstGeom prst="roundRect">
          <a:avLst/>
        </a:prstGeom>
      </dgm:spPr>
    </dgm:pt>
    <dgm:pt modelId="{239E0DDD-D4A7-BE4C-BC62-2402A018AC1B}" type="pres">
      <dgm:prSet presAssocID="{C69D05F8-F87B-4B7B-9F17-ED2CA5F1C393}" presName="sibTrans" presStyleCnt="0"/>
      <dgm:spPr/>
    </dgm:pt>
    <dgm:pt modelId="{FFB83A0B-4A79-B148-89C1-C2BDD8254CA3}" type="pres">
      <dgm:prSet presAssocID="{F5B067E6-637C-482A-90F6-3275138DDCE6}" presName="node" presStyleLbl="node1" presStyleIdx="5" presStyleCnt="8" custScaleX="102256" custScaleY="231524" custLinFactNeighborX="2815" custLinFactNeighborY="1471">
        <dgm:presLayoutVars>
          <dgm:bulletEnabled val="1"/>
        </dgm:presLayoutVars>
      </dgm:prSet>
      <dgm:spPr>
        <a:prstGeom prst="roundRect">
          <a:avLst/>
        </a:prstGeom>
      </dgm:spPr>
    </dgm:pt>
    <dgm:pt modelId="{6FF32A1F-1369-0A45-847F-F4095A873D63}" type="pres">
      <dgm:prSet presAssocID="{96B76B1A-47C4-49CE-B2B2-24ABCB7F9562}" presName="sibTrans" presStyleCnt="0"/>
      <dgm:spPr/>
    </dgm:pt>
    <dgm:pt modelId="{CA1BA729-D557-9740-A004-77A4EC3BA1E5}" type="pres">
      <dgm:prSet presAssocID="{7A500B94-E72F-4E8D-A338-40128B0647E7}" presName="node" presStyleLbl="node1" presStyleIdx="6" presStyleCnt="8" custScaleX="112013" custScaleY="120114" custLinFactX="40000" custLinFactY="-100000" custLinFactNeighborX="100000" custLinFactNeighborY="-137727">
        <dgm:presLayoutVars>
          <dgm:bulletEnabled val="1"/>
        </dgm:presLayoutVars>
      </dgm:prSet>
      <dgm:spPr>
        <a:prstGeom prst="roundRect">
          <a:avLst/>
        </a:prstGeom>
      </dgm:spPr>
    </dgm:pt>
    <dgm:pt modelId="{ACCE815D-43AC-5244-AF27-A2F860571897}" type="pres">
      <dgm:prSet presAssocID="{19CAF5D9-6A23-4123-AE77-48E261901C2D}" presName="sibTrans" presStyleCnt="0"/>
      <dgm:spPr/>
    </dgm:pt>
    <dgm:pt modelId="{4A2CF32B-2E59-7841-94DE-545B62F3671B}" type="pres">
      <dgm:prSet presAssocID="{4B2D3464-A598-47C2-B568-858AA9C892BB}" presName="node" presStyleLbl="node1" presStyleIdx="7" presStyleCnt="8" custScaleX="106473" custScaleY="186057" custLinFactNeighborX="15740" custLinFactNeighborY="-36778">
        <dgm:presLayoutVars>
          <dgm:bulletEnabled val="1"/>
        </dgm:presLayoutVars>
      </dgm:prSet>
      <dgm:spPr>
        <a:prstGeom prst="roundRect">
          <a:avLst/>
        </a:prstGeom>
      </dgm:spPr>
    </dgm:pt>
  </dgm:ptLst>
  <dgm:cxnLst>
    <dgm:cxn modelId="{92891912-46D1-D041-8092-AAA7F4CCAD04}" type="presOf" srcId="{181CA96D-307F-4CA7-993B-3554A4A0EA49}" destId="{3C283C20-8E62-D243-957E-2DC7511C64F4}" srcOrd="0" destOrd="0" presId="urn:microsoft.com/office/officeart/2005/8/layout/default"/>
    <dgm:cxn modelId="{6F294C20-FD74-0347-8AAC-BC279CC81E2F}" type="presOf" srcId="{4B2D3464-A598-47C2-B568-858AA9C892BB}" destId="{4A2CF32B-2E59-7841-94DE-545B62F3671B}" srcOrd="0" destOrd="0" presId="urn:microsoft.com/office/officeart/2005/8/layout/default"/>
    <dgm:cxn modelId="{D71BFB29-44E0-DB4A-8A89-EF856B42957A}" type="presOf" srcId="{5FE8757F-149D-4E79-ABA0-EF22018CA0B1}" destId="{6B4EDCDF-98B3-7B47-9661-83A92D1557C8}" srcOrd="0" destOrd="0" presId="urn:microsoft.com/office/officeart/2005/8/layout/default"/>
    <dgm:cxn modelId="{F3383A32-FCDC-284B-96D8-F0C90D88F24C}" type="presOf" srcId="{148BD5AA-B3A7-4E48-9750-9DFCF414054B}" destId="{1765AE97-D992-424E-ABF6-D400D839D7F0}" srcOrd="0" destOrd="0" presId="urn:microsoft.com/office/officeart/2005/8/layout/default"/>
    <dgm:cxn modelId="{5458A752-3507-AC46-B71B-C3338D986F16}" type="presOf" srcId="{A896D2D7-6DA7-490D-A14D-7C6C6DB148CD}" destId="{B1B5B1B2-33FF-6945-B3AB-36D498CAE2C8}" srcOrd="0" destOrd="0" presId="urn:microsoft.com/office/officeart/2005/8/layout/default"/>
    <dgm:cxn modelId="{E5830D6B-20CC-4B69-8E7E-7BFDBF4D83AB}" srcId="{148BD5AA-B3A7-4E48-9750-9DFCF414054B}" destId="{A896D2D7-6DA7-490D-A14D-7C6C6DB148CD}" srcOrd="4" destOrd="0" parTransId="{C3D9E684-7E6F-4862-A3F3-3B1FB7414205}" sibTransId="{C69D05F8-F87B-4B7B-9F17-ED2CA5F1C393}"/>
    <dgm:cxn modelId="{DEADDB81-84BC-42EE-94C4-B97F311A61F1}" srcId="{148BD5AA-B3A7-4E48-9750-9DFCF414054B}" destId="{F5B067E6-637C-482A-90F6-3275138DDCE6}" srcOrd="5" destOrd="0" parTransId="{CAFE4769-B45C-46C5-ADC3-49350B7920F9}" sibTransId="{96B76B1A-47C4-49CE-B2B2-24ABCB7F9562}"/>
    <dgm:cxn modelId="{6BB90A85-ECFE-EB4F-9A30-F7468E71C3C6}" type="presOf" srcId="{7A500B94-E72F-4E8D-A338-40128B0647E7}" destId="{CA1BA729-D557-9740-A004-77A4EC3BA1E5}" srcOrd="0" destOrd="0" presId="urn:microsoft.com/office/officeart/2005/8/layout/default"/>
    <dgm:cxn modelId="{43D86789-2CD5-8A4D-A6BF-0B7D69177075}" type="presOf" srcId="{27013EFE-7CD8-4301-98DD-B6936B492FA1}" destId="{5AABE464-5113-AC48-8BDF-DB4480A6BBB0}" srcOrd="0" destOrd="0" presId="urn:microsoft.com/office/officeart/2005/8/layout/default"/>
    <dgm:cxn modelId="{AEAE3C90-41E1-A949-8A78-C488FBEF66C3}" type="presOf" srcId="{F5B067E6-637C-482A-90F6-3275138DDCE6}" destId="{FFB83A0B-4A79-B148-89C1-C2BDD8254CA3}" srcOrd="0" destOrd="0" presId="urn:microsoft.com/office/officeart/2005/8/layout/default"/>
    <dgm:cxn modelId="{3976B293-1BD7-41FC-A41C-C9DEF3CEF7CA}" srcId="{148BD5AA-B3A7-4E48-9750-9DFCF414054B}" destId="{181CA96D-307F-4CA7-993B-3554A4A0EA49}" srcOrd="0" destOrd="0" parTransId="{330A9967-979B-46B2-A0ED-9085FC9B4557}" sibTransId="{A698462E-E332-42EC-9BE2-56F947F7BF07}"/>
    <dgm:cxn modelId="{DDDCB29E-F325-46BC-8EFC-4FF513D8A3EF}" srcId="{148BD5AA-B3A7-4E48-9750-9DFCF414054B}" destId="{7A500B94-E72F-4E8D-A338-40128B0647E7}" srcOrd="6" destOrd="0" parTransId="{C219C5ED-9F0C-4E80-9A81-70AD2DA0CB84}" sibTransId="{19CAF5D9-6A23-4123-AE77-48E261901C2D}"/>
    <dgm:cxn modelId="{0B8086B6-DFDC-4320-988D-CEDEF7F0F105}" srcId="{148BD5AA-B3A7-4E48-9750-9DFCF414054B}" destId="{27013EFE-7CD8-4301-98DD-B6936B492FA1}" srcOrd="1" destOrd="0" parTransId="{4A346D85-1A03-46D1-8F6E-B873AFCB39B7}" sibTransId="{E46692A4-91D9-4B94-A0A4-A2DEF1E306AB}"/>
    <dgm:cxn modelId="{D2AA62BE-0817-4FC2-BBE8-6041E5735F01}" srcId="{148BD5AA-B3A7-4E48-9750-9DFCF414054B}" destId="{5FE8757F-149D-4E79-ABA0-EF22018CA0B1}" srcOrd="2" destOrd="0" parTransId="{3C4BA67D-C9EE-4D62-9716-C2557275E6E1}" sibTransId="{B44B524E-B7F2-4608-84B2-DA52A0AAB79C}"/>
    <dgm:cxn modelId="{F1B925D9-2DDF-6C4F-BAF4-0769C5810CF7}" type="presOf" srcId="{E41C7536-2D34-412C-8311-A497AB43B503}" destId="{CE0402BC-172F-0E4E-9981-EFFFF2F050F8}" srcOrd="0" destOrd="0" presId="urn:microsoft.com/office/officeart/2005/8/layout/default"/>
    <dgm:cxn modelId="{2E0E68F5-D57A-4053-944C-D288A4CBEE8F}" srcId="{148BD5AA-B3A7-4E48-9750-9DFCF414054B}" destId="{E41C7536-2D34-412C-8311-A497AB43B503}" srcOrd="3" destOrd="0" parTransId="{02AEAA42-DAE0-430C-8D70-4E15BE2E1559}" sibTransId="{641E7A68-F5CA-4D63-AFBF-C5C50486B1A3}"/>
    <dgm:cxn modelId="{1711CEF8-F70F-45D6-BA43-59E87E88ABE6}" srcId="{148BD5AA-B3A7-4E48-9750-9DFCF414054B}" destId="{4B2D3464-A598-47C2-B568-858AA9C892BB}" srcOrd="7" destOrd="0" parTransId="{F03DC27D-D20D-438A-8C30-85A5A57D3F94}" sibTransId="{8A2A0921-EBFF-4672-9AA7-9B1C58033B55}"/>
    <dgm:cxn modelId="{6235A17E-EDCC-E142-8C31-CDFEF8468AE1}" type="presParOf" srcId="{1765AE97-D992-424E-ABF6-D400D839D7F0}" destId="{3C283C20-8E62-D243-957E-2DC7511C64F4}" srcOrd="0" destOrd="0" presId="urn:microsoft.com/office/officeart/2005/8/layout/default"/>
    <dgm:cxn modelId="{7AA4604C-FA18-AE45-97CF-A8430DDE45D0}" type="presParOf" srcId="{1765AE97-D992-424E-ABF6-D400D839D7F0}" destId="{9772683E-B034-204A-8855-B30D07CAED8E}" srcOrd="1" destOrd="0" presId="urn:microsoft.com/office/officeart/2005/8/layout/default"/>
    <dgm:cxn modelId="{1DAFAD94-953E-0045-B4C1-D3A8A709054C}" type="presParOf" srcId="{1765AE97-D992-424E-ABF6-D400D839D7F0}" destId="{5AABE464-5113-AC48-8BDF-DB4480A6BBB0}" srcOrd="2" destOrd="0" presId="urn:microsoft.com/office/officeart/2005/8/layout/default"/>
    <dgm:cxn modelId="{B6F096EF-DCE6-2741-8327-F3EF83F079F6}" type="presParOf" srcId="{1765AE97-D992-424E-ABF6-D400D839D7F0}" destId="{8DAC7413-9546-B44B-AAD2-F685304B1973}" srcOrd="3" destOrd="0" presId="urn:microsoft.com/office/officeart/2005/8/layout/default"/>
    <dgm:cxn modelId="{7DA0DE54-A6B7-1942-9FBF-0F67D17BB035}" type="presParOf" srcId="{1765AE97-D992-424E-ABF6-D400D839D7F0}" destId="{6B4EDCDF-98B3-7B47-9661-83A92D1557C8}" srcOrd="4" destOrd="0" presId="urn:microsoft.com/office/officeart/2005/8/layout/default"/>
    <dgm:cxn modelId="{4E54BE8A-F6D9-604A-91E5-CFBAE0857ECB}" type="presParOf" srcId="{1765AE97-D992-424E-ABF6-D400D839D7F0}" destId="{4DDF43F3-CB52-A74E-BF0B-B4E2160F3C83}" srcOrd="5" destOrd="0" presId="urn:microsoft.com/office/officeart/2005/8/layout/default"/>
    <dgm:cxn modelId="{62A8AE51-807E-8843-B4D9-97078864447C}" type="presParOf" srcId="{1765AE97-D992-424E-ABF6-D400D839D7F0}" destId="{CE0402BC-172F-0E4E-9981-EFFFF2F050F8}" srcOrd="6" destOrd="0" presId="urn:microsoft.com/office/officeart/2005/8/layout/default"/>
    <dgm:cxn modelId="{6819252C-B04D-C544-A974-C33BAB3F5ED8}" type="presParOf" srcId="{1765AE97-D992-424E-ABF6-D400D839D7F0}" destId="{56DB01C1-D1AD-8D44-B1AD-9A363A5B1E28}" srcOrd="7" destOrd="0" presId="urn:microsoft.com/office/officeart/2005/8/layout/default"/>
    <dgm:cxn modelId="{48A7A118-C0B5-FB42-9688-9DA6A3A95C5E}" type="presParOf" srcId="{1765AE97-D992-424E-ABF6-D400D839D7F0}" destId="{B1B5B1B2-33FF-6945-B3AB-36D498CAE2C8}" srcOrd="8" destOrd="0" presId="urn:microsoft.com/office/officeart/2005/8/layout/default"/>
    <dgm:cxn modelId="{3122FBE0-ACDE-1E4F-86B7-08DCF2D9F5BA}" type="presParOf" srcId="{1765AE97-D992-424E-ABF6-D400D839D7F0}" destId="{239E0DDD-D4A7-BE4C-BC62-2402A018AC1B}" srcOrd="9" destOrd="0" presId="urn:microsoft.com/office/officeart/2005/8/layout/default"/>
    <dgm:cxn modelId="{2A238D64-7455-5F4F-80B3-360A088B49C5}" type="presParOf" srcId="{1765AE97-D992-424E-ABF6-D400D839D7F0}" destId="{FFB83A0B-4A79-B148-89C1-C2BDD8254CA3}" srcOrd="10" destOrd="0" presId="urn:microsoft.com/office/officeart/2005/8/layout/default"/>
    <dgm:cxn modelId="{CF3E8EC6-DA70-964E-9A3D-EC6A689C3EFE}" type="presParOf" srcId="{1765AE97-D992-424E-ABF6-D400D839D7F0}" destId="{6FF32A1F-1369-0A45-847F-F4095A873D63}" srcOrd="11" destOrd="0" presId="urn:microsoft.com/office/officeart/2005/8/layout/default"/>
    <dgm:cxn modelId="{EA4A20C7-5645-994E-AC67-1E9960B70F1C}" type="presParOf" srcId="{1765AE97-D992-424E-ABF6-D400D839D7F0}" destId="{CA1BA729-D557-9740-A004-77A4EC3BA1E5}" srcOrd="12" destOrd="0" presId="urn:microsoft.com/office/officeart/2005/8/layout/default"/>
    <dgm:cxn modelId="{6B2C1335-589D-0543-B196-39A56F9DCFB6}" type="presParOf" srcId="{1765AE97-D992-424E-ABF6-D400D839D7F0}" destId="{ACCE815D-43AC-5244-AF27-A2F860571897}" srcOrd="13" destOrd="0" presId="urn:microsoft.com/office/officeart/2005/8/layout/default"/>
    <dgm:cxn modelId="{9DB84A2D-3B77-0147-9553-F418E49DDBB9}" type="presParOf" srcId="{1765AE97-D992-424E-ABF6-D400D839D7F0}" destId="{4A2CF32B-2E59-7841-94DE-545B62F3671B}"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7151FE-2BB4-4E1F-BF31-FBD56312D28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FCA9160-2D2A-482B-B4B0-304149A1F8B6}">
      <dgm:prSet/>
      <dgm:spPr/>
      <dgm:t>
        <a:bodyPr/>
        <a:lstStyle/>
        <a:p>
          <a:r>
            <a:rPr lang="en-US" b="1" dirty="0"/>
            <a:t>Grants:  </a:t>
          </a:r>
          <a:r>
            <a:rPr lang="en-US" dirty="0"/>
            <a:t>These are like free money! </a:t>
          </a:r>
        </a:p>
      </dgm:t>
    </dgm:pt>
    <dgm:pt modelId="{CA8A6F85-ADEB-4E72-8888-0AD151CD6329}" type="parTrans" cxnId="{FEC739C1-CC3D-42CE-A3E4-B36D282E72B1}">
      <dgm:prSet/>
      <dgm:spPr/>
      <dgm:t>
        <a:bodyPr/>
        <a:lstStyle/>
        <a:p>
          <a:endParaRPr lang="en-US"/>
        </a:p>
      </dgm:t>
    </dgm:pt>
    <dgm:pt modelId="{EE099A6C-C6B0-491F-8E63-6956F03703F7}" type="sibTrans" cxnId="{FEC739C1-CC3D-42CE-A3E4-B36D282E72B1}">
      <dgm:prSet/>
      <dgm:spPr/>
      <dgm:t>
        <a:bodyPr/>
        <a:lstStyle/>
        <a:p>
          <a:endParaRPr lang="en-US"/>
        </a:p>
      </dgm:t>
    </dgm:pt>
    <dgm:pt modelId="{C8180AD2-0C2E-4A06-BDA7-C1B62179F27B}">
      <dgm:prSet/>
      <dgm:spPr/>
      <dgm:t>
        <a:bodyPr/>
        <a:lstStyle/>
        <a:p>
          <a:r>
            <a:rPr lang="en-US" b="1"/>
            <a:t>Scholarships: </a:t>
          </a:r>
          <a:r>
            <a:rPr lang="en-US"/>
            <a:t>Many are not just for sports or high grades. </a:t>
          </a:r>
        </a:p>
      </dgm:t>
    </dgm:pt>
    <dgm:pt modelId="{2FCB3648-1E95-4AEB-9DE6-1281EF7165A2}" type="parTrans" cxnId="{3F110701-5FA5-4D11-8623-89DE253EEB77}">
      <dgm:prSet/>
      <dgm:spPr/>
      <dgm:t>
        <a:bodyPr/>
        <a:lstStyle/>
        <a:p>
          <a:endParaRPr lang="en-US"/>
        </a:p>
      </dgm:t>
    </dgm:pt>
    <dgm:pt modelId="{CE8C75DA-DD18-4620-93F6-6E6CA1DC6FBA}" type="sibTrans" cxnId="{3F110701-5FA5-4D11-8623-89DE253EEB77}">
      <dgm:prSet/>
      <dgm:spPr/>
      <dgm:t>
        <a:bodyPr/>
        <a:lstStyle/>
        <a:p>
          <a:endParaRPr lang="en-US"/>
        </a:p>
      </dgm:t>
    </dgm:pt>
    <dgm:pt modelId="{4E01945C-5837-4D4D-8B02-6441BB6D2923}">
      <dgm:prSet/>
      <dgm:spPr/>
      <dgm:t>
        <a:bodyPr/>
        <a:lstStyle/>
        <a:p>
          <a:r>
            <a:rPr lang="en-US" b="1" dirty="0"/>
            <a:t>Loans:  </a:t>
          </a:r>
          <a:r>
            <a:rPr lang="en-US" dirty="0"/>
            <a:t>Loans must be paid back. </a:t>
          </a:r>
        </a:p>
      </dgm:t>
    </dgm:pt>
    <dgm:pt modelId="{3679E433-63F6-45C9-9295-04A84BA4980D}" type="parTrans" cxnId="{3B5AA08F-55D0-453A-A30A-F7B194087636}">
      <dgm:prSet/>
      <dgm:spPr/>
      <dgm:t>
        <a:bodyPr/>
        <a:lstStyle/>
        <a:p>
          <a:endParaRPr lang="en-US"/>
        </a:p>
      </dgm:t>
    </dgm:pt>
    <dgm:pt modelId="{4C5335B4-2AE4-427E-AF4D-EF47847CB1EA}" type="sibTrans" cxnId="{3B5AA08F-55D0-453A-A30A-F7B194087636}">
      <dgm:prSet/>
      <dgm:spPr/>
      <dgm:t>
        <a:bodyPr/>
        <a:lstStyle/>
        <a:p>
          <a:endParaRPr lang="en-US"/>
        </a:p>
      </dgm:t>
    </dgm:pt>
    <dgm:pt modelId="{9EB4F3A5-239F-481C-871C-00E6DBDBCAB2}">
      <dgm:prSet/>
      <dgm:spPr/>
      <dgm:t>
        <a:bodyPr/>
        <a:lstStyle/>
        <a:p>
          <a:r>
            <a:rPr lang="en-US" b="1" dirty="0"/>
            <a:t>Work study</a:t>
          </a:r>
          <a:r>
            <a:rPr lang="en-US" b="1"/>
            <a:t>: P</a:t>
          </a:r>
          <a:r>
            <a:rPr lang="en-US"/>
            <a:t>ay </a:t>
          </a:r>
          <a:r>
            <a:rPr lang="en-US" dirty="0"/>
            <a:t>for college and get work experience.</a:t>
          </a:r>
        </a:p>
      </dgm:t>
    </dgm:pt>
    <dgm:pt modelId="{1ADCCAC1-77A6-432D-8EFA-1F3AD15148C4}" type="parTrans" cxnId="{11BBD913-F784-4266-B0A0-0B9902B5A7EB}">
      <dgm:prSet/>
      <dgm:spPr/>
      <dgm:t>
        <a:bodyPr/>
        <a:lstStyle/>
        <a:p>
          <a:endParaRPr lang="en-US"/>
        </a:p>
      </dgm:t>
    </dgm:pt>
    <dgm:pt modelId="{FA706DB2-94D5-414D-A0E0-A585288F54B3}" type="sibTrans" cxnId="{11BBD913-F784-4266-B0A0-0B9902B5A7EB}">
      <dgm:prSet/>
      <dgm:spPr/>
      <dgm:t>
        <a:bodyPr/>
        <a:lstStyle/>
        <a:p>
          <a:endParaRPr lang="en-US"/>
        </a:p>
      </dgm:t>
    </dgm:pt>
    <dgm:pt modelId="{F0893BF0-BC00-403F-921F-62D24D25F8DF}">
      <dgm:prSet/>
      <dgm:spPr/>
      <dgm:t>
        <a:bodyPr/>
        <a:lstStyle/>
        <a:p>
          <a:r>
            <a:rPr lang="en-US" b="1" dirty="0"/>
            <a:t>Some employers pay for some college costs: </a:t>
          </a:r>
          <a:r>
            <a:rPr lang="en-US" dirty="0"/>
            <a:t>Starbucks, Apple, Home Depot, AT&amp;T, and more.</a:t>
          </a:r>
        </a:p>
      </dgm:t>
    </dgm:pt>
    <dgm:pt modelId="{3051EB43-FF89-4B3B-AD4A-BDEAF1DC9463}" type="parTrans" cxnId="{983BF838-4A97-47F0-8B3E-6FA79001FF13}">
      <dgm:prSet/>
      <dgm:spPr/>
      <dgm:t>
        <a:bodyPr/>
        <a:lstStyle/>
        <a:p>
          <a:endParaRPr lang="en-US"/>
        </a:p>
      </dgm:t>
    </dgm:pt>
    <dgm:pt modelId="{1D659D0C-81C9-4A05-845D-100A327F1A19}" type="sibTrans" cxnId="{983BF838-4A97-47F0-8B3E-6FA79001FF13}">
      <dgm:prSet/>
      <dgm:spPr/>
      <dgm:t>
        <a:bodyPr/>
        <a:lstStyle/>
        <a:p>
          <a:endParaRPr lang="en-US"/>
        </a:p>
      </dgm:t>
    </dgm:pt>
    <dgm:pt modelId="{7B9116F3-59F5-8342-ACC5-88AA07EB5074}" type="pres">
      <dgm:prSet presAssocID="{D77151FE-2BB4-4E1F-BF31-FBD56312D28E}" presName="linear" presStyleCnt="0">
        <dgm:presLayoutVars>
          <dgm:animLvl val="lvl"/>
          <dgm:resizeHandles val="exact"/>
        </dgm:presLayoutVars>
      </dgm:prSet>
      <dgm:spPr/>
    </dgm:pt>
    <dgm:pt modelId="{DE508D96-A3D3-C74B-8399-11C5F52C0EFA}" type="pres">
      <dgm:prSet presAssocID="{6FCA9160-2D2A-482B-B4B0-304149A1F8B6}" presName="parentText" presStyleLbl="node1" presStyleIdx="0" presStyleCnt="5">
        <dgm:presLayoutVars>
          <dgm:chMax val="0"/>
          <dgm:bulletEnabled val="1"/>
        </dgm:presLayoutVars>
      </dgm:prSet>
      <dgm:spPr/>
    </dgm:pt>
    <dgm:pt modelId="{82E1FA8B-4C85-AC43-9BAF-97AF941E7073}" type="pres">
      <dgm:prSet presAssocID="{EE099A6C-C6B0-491F-8E63-6956F03703F7}" presName="spacer" presStyleCnt="0"/>
      <dgm:spPr/>
    </dgm:pt>
    <dgm:pt modelId="{187BADC1-E620-A648-9E19-C4AD03915F3C}" type="pres">
      <dgm:prSet presAssocID="{C8180AD2-0C2E-4A06-BDA7-C1B62179F27B}" presName="parentText" presStyleLbl="node1" presStyleIdx="1" presStyleCnt="5">
        <dgm:presLayoutVars>
          <dgm:chMax val="0"/>
          <dgm:bulletEnabled val="1"/>
        </dgm:presLayoutVars>
      </dgm:prSet>
      <dgm:spPr/>
    </dgm:pt>
    <dgm:pt modelId="{D9E1F571-436B-B04D-9104-2F9377DAF17A}" type="pres">
      <dgm:prSet presAssocID="{CE8C75DA-DD18-4620-93F6-6E6CA1DC6FBA}" presName="spacer" presStyleCnt="0"/>
      <dgm:spPr/>
    </dgm:pt>
    <dgm:pt modelId="{44D26DF0-D002-824E-89AE-0F9E64FF8C7A}" type="pres">
      <dgm:prSet presAssocID="{4E01945C-5837-4D4D-8B02-6441BB6D2923}" presName="parentText" presStyleLbl="node1" presStyleIdx="2" presStyleCnt="5">
        <dgm:presLayoutVars>
          <dgm:chMax val="0"/>
          <dgm:bulletEnabled val="1"/>
        </dgm:presLayoutVars>
      </dgm:prSet>
      <dgm:spPr/>
    </dgm:pt>
    <dgm:pt modelId="{65F99221-BBF1-374A-A811-9FCF2273360D}" type="pres">
      <dgm:prSet presAssocID="{4C5335B4-2AE4-427E-AF4D-EF47847CB1EA}" presName="spacer" presStyleCnt="0"/>
      <dgm:spPr/>
    </dgm:pt>
    <dgm:pt modelId="{BE5FEA2F-27FA-764E-858D-7E1B61ABA100}" type="pres">
      <dgm:prSet presAssocID="{9EB4F3A5-239F-481C-871C-00E6DBDBCAB2}" presName="parentText" presStyleLbl="node1" presStyleIdx="3" presStyleCnt="5">
        <dgm:presLayoutVars>
          <dgm:chMax val="0"/>
          <dgm:bulletEnabled val="1"/>
        </dgm:presLayoutVars>
      </dgm:prSet>
      <dgm:spPr/>
    </dgm:pt>
    <dgm:pt modelId="{768AC93F-8C02-9047-AF3C-EFA19CD379F3}" type="pres">
      <dgm:prSet presAssocID="{FA706DB2-94D5-414D-A0E0-A585288F54B3}" presName="spacer" presStyleCnt="0"/>
      <dgm:spPr/>
    </dgm:pt>
    <dgm:pt modelId="{BB2AE211-A7A3-CC46-A6A6-AC8478935EF2}" type="pres">
      <dgm:prSet presAssocID="{F0893BF0-BC00-403F-921F-62D24D25F8DF}" presName="parentText" presStyleLbl="node1" presStyleIdx="4" presStyleCnt="5">
        <dgm:presLayoutVars>
          <dgm:chMax val="0"/>
          <dgm:bulletEnabled val="1"/>
        </dgm:presLayoutVars>
      </dgm:prSet>
      <dgm:spPr/>
    </dgm:pt>
  </dgm:ptLst>
  <dgm:cxnLst>
    <dgm:cxn modelId="{3F110701-5FA5-4D11-8623-89DE253EEB77}" srcId="{D77151FE-2BB4-4E1F-BF31-FBD56312D28E}" destId="{C8180AD2-0C2E-4A06-BDA7-C1B62179F27B}" srcOrd="1" destOrd="0" parTransId="{2FCB3648-1E95-4AEB-9DE6-1281EF7165A2}" sibTransId="{CE8C75DA-DD18-4620-93F6-6E6CA1DC6FBA}"/>
    <dgm:cxn modelId="{11BBD913-F784-4266-B0A0-0B9902B5A7EB}" srcId="{D77151FE-2BB4-4E1F-BF31-FBD56312D28E}" destId="{9EB4F3A5-239F-481C-871C-00E6DBDBCAB2}" srcOrd="3" destOrd="0" parTransId="{1ADCCAC1-77A6-432D-8EFA-1F3AD15148C4}" sibTransId="{FA706DB2-94D5-414D-A0E0-A585288F54B3}"/>
    <dgm:cxn modelId="{5D52501C-2615-9E4C-ABAC-F2487EA3008D}" type="presOf" srcId="{C8180AD2-0C2E-4A06-BDA7-C1B62179F27B}" destId="{187BADC1-E620-A648-9E19-C4AD03915F3C}" srcOrd="0" destOrd="0" presId="urn:microsoft.com/office/officeart/2005/8/layout/vList2"/>
    <dgm:cxn modelId="{F7223A2B-6CCC-4D4D-A6F0-9888718DC373}" type="presOf" srcId="{4E01945C-5837-4D4D-8B02-6441BB6D2923}" destId="{44D26DF0-D002-824E-89AE-0F9E64FF8C7A}" srcOrd="0" destOrd="0" presId="urn:microsoft.com/office/officeart/2005/8/layout/vList2"/>
    <dgm:cxn modelId="{983BF838-4A97-47F0-8B3E-6FA79001FF13}" srcId="{D77151FE-2BB4-4E1F-BF31-FBD56312D28E}" destId="{F0893BF0-BC00-403F-921F-62D24D25F8DF}" srcOrd="4" destOrd="0" parTransId="{3051EB43-FF89-4B3B-AD4A-BDEAF1DC9463}" sibTransId="{1D659D0C-81C9-4A05-845D-100A327F1A19}"/>
    <dgm:cxn modelId="{ECD57B8C-C27E-0441-8F11-8EA31B32022A}" type="presOf" srcId="{6FCA9160-2D2A-482B-B4B0-304149A1F8B6}" destId="{DE508D96-A3D3-C74B-8399-11C5F52C0EFA}" srcOrd="0" destOrd="0" presId="urn:microsoft.com/office/officeart/2005/8/layout/vList2"/>
    <dgm:cxn modelId="{3B5AA08F-55D0-453A-A30A-F7B194087636}" srcId="{D77151FE-2BB4-4E1F-BF31-FBD56312D28E}" destId="{4E01945C-5837-4D4D-8B02-6441BB6D2923}" srcOrd="2" destOrd="0" parTransId="{3679E433-63F6-45C9-9295-04A84BA4980D}" sibTransId="{4C5335B4-2AE4-427E-AF4D-EF47847CB1EA}"/>
    <dgm:cxn modelId="{9D0300A9-30B6-4D42-814D-D24315E8DDE6}" type="presOf" srcId="{9EB4F3A5-239F-481C-871C-00E6DBDBCAB2}" destId="{BE5FEA2F-27FA-764E-858D-7E1B61ABA100}" srcOrd="0" destOrd="0" presId="urn:microsoft.com/office/officeart/2005/8/layout/vList2"/>
    <dgm:cxn modelId="{1FA30AB4-3EFB-C643-A926-AD904D5BFA4C}" type="presOf" srcId="{D77151FE-2BB4-4E1F-BF31-FBD56312D28E}" destId="{7B9116F3-59F5-8342-ACC5-88AA07EB5074}" srcOrd="0" destOrd="0" presId="urn:microsoft.com/office/officeart/2005/8/layout/vList2"/>
    <dgm:cxn modelId="{FEC739C1-CC3D-42CE-A3E4-B36D282E72B1}" srcId="{D77151FE-2BB4-4E1F-BF31-FBD56312D28E}" destId="{6FCA9160-2D2A-482B-B4B0-304149A1F8B6}" srcOrd="0" destOrd="0" parTransId="{CA8A6F85-ADEB-4E72-8888-0AD151CD6329}" sibTransId="{EE099A6C-C6B0-491F-8E63-6956F03703F7}"/>
    <dgm:cxn modelId="{155ADDD5-117E-474F-A2D0-114DFB066E86}" type="presOf" srcId="{F0893BF0-BC00-403F-921F-62D24D25F8DF}" destId="{BB2AE211-A7A3-CC46-A6A6-AC8478935EF2}" srcOrd="0" destOrd="0" presId="urn:microsoft.com/office/officeart/2005/8/layout/vList2"/>
    <dgm:cxn modelId="{56B76AFB-F514-9244-AEC4-AAA3A26B8050}" type="presParOf" srcId="{7B9116F3-59F5-8342-ACC5-88AA07EB5074}" destId="{DE508D96-A3D3-C74B-8399-11C5F52C0EFA}" srcOrd="0" destOrd="0" presId="urn:microsoft.com/office/officeart/2005/8/layout/vList2"/>
    <dgm:cxn modelId="{5B12E316-1622-4E44-9080-FC2E31584D48}" type="presParOf" srcId="{7B9116F3-59F5-8342-ACC5-88AA07EB5074}" destId="{82E1FA8B-4C85-AC43-9BAF-97AF941E7073}" srcOrd="1" destOrd="0" presId="urn:microsoft.com/office/officeart/2005/8/layout/vList2"/>
    <dgm:cxn modelId="{1DCC8FE5-1909-ED46-8816-DCD02F736496}" type="presParOf" srcId="{7B9116F3-59F5-8342-ACC5-88AA07EB5074}" destId="{187BADC1-E620-A648-9E19-C4AD03915F3C}" srcOrd="2" destOrd="0" presId="urn:microsoft.com/office/officeart/2005/8/layout/vList2"/>
    <dgm:cxn modelId="{ECBA6B79-9D65-7C4E-BA96-E7B719E527AA}" type="presParOf" srcId="{7B9116F3-59F5-8342-ACC5-88AA07EB5074}" destId="{D9E1F571-436B-B04D-9104-2F9377DAF17A}" srcOrd="3" destOrd="0" presId="urn:microsoft.com/office/officeart/2005/8/layout/vList2"/>
    <dgm:cxn modelId="{86D7394A-C0C8-D845-B4D0-82285695DC72}" type="presParOf" srcId="{7B9116F3-59F5-8342-ACC5-88AA07EB5074}" destId="{44D26DF0-D002-824E-89AE-0F9E64FF8C7A}" srcOrd="4" destOrd="0" presId="urn:microsoft.com/office/officeart/2005/8/layout/vList2"/>
    <dgm:cxn modelId="{08732578-0AA6-4841-A6D0-4CBCFDA416D1}" type="presParOf" srcId="{7B9116F3-59F5-8342-ACC5-88AA07EB5074}" destId="{65F99221-BBF1-374A-A811-9FCF2273360D}" srcOrd="5" destOrd="0" presId="urn:microsoft.com/office/officeart/2005/8/layout/vList2"/>
    <dgm:cxn modelId="{DF4D68EE-490B-2744-828F-BA04EC517BF5}" type="presParOf" srcId="{7B9116F3-59F5-8342-ACC5-88AA07EB5074}" destId="{BE5FEA2F-27FA-764E-858D-7E1B61ABA100}" srcOrd="6" destOrd="0" presId="urn:microsoft.com/office/officeart/2005/8/layout/vList2"/>
    <dgm:cxn modelId="{B07EC6EB-C0D1-A54D-A745-331C329710CA}" type="presParOf" srcId="{7B9116F3-59F5-8342-ACC5-88AA07EB5074}" destId="{768AC93F-8C02-9047-AF3C-EFA19CD379F3}" srcOrd="7" destOrd="0" presId="urn:microsoft.com/office/officeart/2005/8/layout/vList2"/>
    <dgm:cxn modelId="{64BFE0B8-72F1-2243-8B29-451FCF581E27}" type="presParOf" srcId="{7B9116F3-59F5-8342-ACC5-88AA07EB5074}" destId="{BB2AE211-A7A3-CC46-A6A6-AC8478935EF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CBF65-CE23-4E6C-8A84-AE7B32F23C3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E242EDC-E2C0-4DB4-B70A-62270887BED6}">
      <dgm:prSet/>
      <dgm:spPr/>
      <dgm:t>
        <a:bodyPr/>
        <a:lstStyle/>
        <a:p>
          <a:r>
            <a:rPr lang="en-US"/>
            <a:t>Counselors</a:t>
          </a:r>
        </a:p>
      </dgm:t>
    </dgm:pt>
    <dgm:pt modelId="{EC77FEB2-FEE0-4C22-A042-ED17535D2D1D}" type="parTrans" cxnId="{25CB6DE5-2FB1-43F1-A76A-73819043AC6A}">
      <dgm:prSet/>
      <dgm:spPr/>
      <dgm:t>
        <a:bodyPr/>
        <a:lstStyle/>
        <a:p>
          <a:endParaRPr lang="en-US"/>
        </a:p>
      </dgm:t>
    </dgm:pt>
    <dgm:pt modelId="{BDF4F06B-1A21-4224-9F1F-5C8C3E7D34E7}" type="sibTrans" cxnId="{25CB6DE5-2FB1-43F1-A76A-73819043AC6A}">
      <dgm:prSet/>
      <dgm:spPr/>
      <dgm:t>
        <a:bodyPr/>
        <a:lstStyle/>
        <a:p>
          <a:endParaRPr lang="en-US"/>
        </a:p>
      </dgm:t>
    </dgm:pt>
    <dgm:pt modelId="{A6220D23-A2DF-4717-85BB-176424395D8D}">
      <dgm:prSet/>
      <dgm:spPr/>
      <dgm:t>
        <a:bodyPr/>
        <a:lstStyle/>
        <a:p>
          <a:r>
            <a:rPr lang="en-US"/>
            <a:t>Teachers</a:t>
          </a:r>
        </a:p>
      </dgm:t>
    </dgm:pt>
    <dgm:pt modelId="{116E537B-0252-43B9-A4EC-39BDB2AA4692}" type="parTrans" cxnId="{5B3E13E7-2462-4F4A-8603-B25A3B7EC6F6}">
      <dgm:prSet/>
      <dgm:spPr/>
      <dgm:t>
        <a:bodyPr/>
        <a:lstStyle/>
        <a:p>
          <a:endParaRPr lang="en-US"/>
        </a:p>
      </dgm:t>
    </dgm:pt>
    <dgm:pt modelId="{D8A2E916-0793-44CD-BAA9-2656F1B34A1F}" type="sibTrans" cxnId="{5B3E13E7-2462-4F4A-8603-B25A3B7EC6F6}">
      <dgm:prSet/>
      <dgm:spPr/>
      <dgm:t>
        <a:bodyPr/>
        <a:lstStyle/>
        <a:p>
          <a:endParaRPr lang="en-US"/>
        </a:p>
      </dgm:t>
    </dgm:pt>
    <dgm:pt modelId="{17274B5B-B974-417F-B268-14A7AF77E686}">
      <dgm:prSet/>
      <dgm:spPr/>
      <dgm:t>
        <a:bodyPr/>
        <a:lstStyle/>
        <a:p>
          <a:r>
            <a:rPr lang="en-US"/>
            <a:t>Staff</a:t>
          </a:r>
        </a:p>
      </dgm:t>
    </dgm:pt>
    <dgm:pt modelId="{01ACB807-1CF7-4B77-ABA2-0B67906D9D81}" type="parTrans" cxnId="{E5E810EB-43AC-48ED-9161-AF862B6E32A8}">
      <dgm:prSet/>
      <dgm:spPr/>
      <dgm:t>
        <a:bodyPr/>
        <a:lstStyle/>
        <a:p>
          <a:endParaRPr lang="en-US"/>
        </a:p>
      </dgm:t>
    </dgm:pt>
    <dgm:pt modelId="{514F4125-9853-4BC2-9E04-7EA63B26B177}" type="sibTrans" cxnId="{E5E810EB-43AC-48ED-9161-AF862B6E32A8}">
      <dgm:prSet/>
      <dgm:spPr/>
      <dgm:t>
        <a:bodyPr/>
        <a:lstStyle/>
        <a:p>
          <a:endParaRPr lang="en-US"/>
        </a:p>
      </dgm:t>
    </dgm:pt>
    <dgm:pt modelId="{F5711484-EE5A-435E-8C05-FB8D41F83E9F}">
      <dgm:prSet/>
      <dgm:spPr/>
      <dgm:t>
        <a:bodyPr/>
        <a:lstStyle/>
        <a:p>
          <a:r>
            <a:rPr lang="en-US"/>
            <a:t>Family</a:t>
          </a:r>
        </a:p>
      </dgm:t>
    </dgm:pt>
    <dgm:pt modelId="{37003E5B-584B-427D-860A-C4FD0973D8C0}" type="parTrans" cxnId="{644D8370-FC9A-4B29-AADA-3A1FA5A3725E}">
      <dgm:prSet/>
      <dgm:spPr/>
      <dgm:t>
        <a:bodyPr/>
        <a:lstStyle/>
        <a:p>
          <a:endParaRPr lang="en-US"/>
        </a:p>
      </dgm:t>
    </dgm:pt>
    <dgm:pt modelId="{2D02743E-44B6-4CFC-B8E4-75C3F7EFB2C8}" type="sibTrans" cxnId="{644D8370-FC9A-4B29-AADA-3A1FA5A3725E}">
      <dgm:prSet/>
      <dgm:spPr/>
      <dgm:t>
        <a:bodyPr/>
        <a:lstStyle/>
        <a:p>
          <a:endParaRPr lang="en-US"/>
        </a:p>
      </dgm:t>
    </dgm:pt>
    <dgm:pt modelId="{311F0B08-A600-4CE7-9F7C-9360FA0ADEEA}">
      <dgm:prSet/>
      <dgm:spPr/>
      <dgm:t>
        <a:bodyPr/>
        <a:lstStyle/>
        <a:p>
          <a:r>
            <a:rPr lang="en-US"/>
            <a:t>Friends </a:t>
          </a:r>
        </a:p>
      </dgm:t>
    </dgm:pt>
    <dgm:pt modelId="{60426CD0-2299-4D06-A0F9-2EAA456278D7}" type="parTrans" cxnId="{11CB7F71-2E7F-4121-BD0F-99841F1BF8F8}">
      <dgm:prSet/>
      <dgm:spPr/>
      <dgm:t>
        <a:bodyPr/>
        <a:lstStyle/>
        <a:p>
          <a:endParaRPr lang="en-US"/>
        </a:p>
      </dgm:t>
    </dgm:pt>
    <dgm:pt modelId="{711852D1-3F50-4EAA-9B72-F737EC711674}" type="sibTrans" cxnId="{11CB7F71-2E7F-4121-BD0F-99841F1BF8F8}">
      <dgm:prSet/>
      <dgm:spPr/>
      <dgm:t>
        <a:bodyPr/>
        <a:lstStyle/>
        <a:p>
          <a:endParaRPr lang="en-US"/>
        </a:p>
      </dgm:t>
    </dgm:pt>
    <dgm:pt modelId="{2ACFF33D-2E86-1E4B-BDC2-538FC5B84520}" type="pres">
      <dgm:prSet presAssocID="{EBECBF65-CE23-4E6C-8A84-AE7B32F23C3C}" presName="linear" presStyleCnt="0">
        <dgm:presLayoutVars>
          <dgm:animLvl val="lvl"/>
          <dgm:resizeHandles val="exact"/>
        </dgm:presLayoutVars>
      </dgm:prSet>
      <dgm:spPr/>
    </dgm:pt>
    <dgm:pt modelId="{A9C4A06C-FDF6-234B-9CAD-BA8C5590595F}" type="pres">
      <dgm:prSet presAssocID="{FE242EDC-E2C0-4DB4-B70A-62270887BED6}" presName="parentText" presStyleLbl="node1" presStyleIdx="0" presStyleCnt="5">
        <dgm:presLayoutVars>
          <dgm:chMax val="0"/>
          <dgm:bulletEnabled val="1"/>
        </dgm:presLayoutVars>
      </dgm:prSet>
      <dgm:spPr/>
    </dgm:pt>
    <dgm:pt modelId="{DC41E76A-6AA2-9E4D-8D41-0E726D3BBB90}" type="pres">
      <dgm:prSet presAssocID="{BDF4F06B-1A21-4224-9F1F-5C8C3E7D34E7}" presName="spacer" presStyleCnt="0"/>
      <dgm:spPr/>
    </dgm:pt>
    <dgm:pt modelId="{82943285-7E54-D447-92FD-DA9C91475D52}" type="pres">
      <dgm:prSet presAssocID="{A6220D23-A2DF-4717-85BB-176424395D8D}" presName="parentText" presStyleLbl="node1" presStyleIdx="1" presStyleCnt="5">
        <dgm:presLayoutVars>
          <dgm:chMax val="0"/>
          <dgm:bulletEnabled val="1"/>
        </dgm:presLayoutVars>
      </dgm:prSet>
      <dgm:spPr/>
    </dgm:pt>
    <dgm:pt modelId="{EAA6CAF1-6355-4341-9B63-4C54E0CF1B6C}" type="pres">
      <dgm:prSet presAssocID="{D8A2E916-0793-44CD-BAA9-2656F1B34A1F}" presName="spacer" presStyleCnt="0"/>
      <dgm:spPr/>
    </dgm:pt>
    <dgm:pt modelId="{7011B70A-B61C-BE41-B9A4-6A376F06457E}" type="pres">
      <dgm:prSet presAssocID="{17274B5B-B974-417F-B268-14A7AF77E686}" presName="parentText" presStyleLbl="node1" presStyleIdx="2" presStyleCnt="5">
        <dgm:presLayoutVars>
          <dgm:chMax val="0"/>
          <dgm:bulletEnabled val="1"/>
        </dgm:presLayoutVars>
      </dgm:prSet>
      <dgm:spPr/>
    </dgm:pt>
    <dgm:pt modelId="{7A4BB66F-ABD1-4841-B01E-672E99D867F6}" type="pres">
      <dgm:prSet presAssocID="{514F4125-9853-4BC2-9E04-7EA63B26B177}" presName="spacer" presStyleCnt="0"/>
      <dgm:spPr/>
    </dgm:pt>
    <dgm:pt modelId="{80F08E47-A803-9E40-84AE-71EB1F7391EC}" type="pres">
      <dgm:prSet presAssocID="{F5711484-EE5A-435E-8C05-FB8D41F83E9F}" presName="parentText" presStyleLbl="node1" presStyleIdx="3" presStyleCnt="5">
        <dgm:presLayoutVars>
          <dgm:chMax val="0"/>
          <dgm:bulletEnabled val="1"/>
        </dgm:presLayoutVars>
      </dgm:prSet>
      <dgm:spPr/>
    </dgm:pt>
    <dgm:pt modelId="{17B406BF-F4F1-2E44-8364-63F607A67B3F}" type="pres">
      <dgm:prSet presAssocID="{2D02743E-44B6-4CFC-B8E4-75C3F7EFB2C8}" presName="spacer" presStyleCnt="0"/>
      <dgm:spPr/>
    </dgm:pt>
    <dgm:pt modelId="{B1CDC7F7-5736-7D42-A2D3-F74127998E39}" type="pres">
      <dgm:prSet presAssocID="{311F0B08-A600-4CE7-9F7C-9360FA0ADEEA}" presName="parentText" presStyleLbl="node1" presStyleIdx="4" presStyleCnt="5">
        <dgm:presLayoutVars>
          <dgm:chMax val="0"/>
          <dgm:bulletEnabled val="1"/>
        </dgm:presLayoutVars>
      </dgm:prSet>
      <dgm:spPr/>
    </dgm:pt>
  </dgm:ptLst>
  <dgm:cxnLst>
    <dgm:cxn modelId="{0AD78710-DBEE-4E41-A7F9-DED4E2C09DD5}" type="presOf" srcId="{F5711484-EE5A-435E-8C05-FB8D41F83E9F}" destId="{80F08E47-A803-9E40-84AE-71EB1F7391EC}" srcOrd="0" destOrd="0" presId="urn:microsoft.com/office/officeart/2005/8/layout/vList2"/>
    <dgm:cxn modelId="{80889C1B-3D99-F148-973F-6333160004E2}" type="presOf" srcId="{311F0B08-A600-4CE7-9F7C-9360FA0ADEEA}" destId="{B1CDC7F7-5736-7D42-A2D3-F74127998E39}" srcOrd="0" destOrd="0" presId="urn:microsoft.com/office/officeart/2005/8/layout/vList2"/>
    <dgm:cxn modelId="{644D8370-FC9A-4B29-AADA-3A1FA5A3725E}" srcId="{EBECBF65-CE23-4E6C-8A84-AE7B32F23C3C}" destId="{F5711484-EE5A-435E-8C05-FB8D41F83E9F}" srcOrd="3" destOrd="0" parTransId="{37003E5B-584B-427D-860A-C4FD0973D8C0}" sibTransId="{2D02743E-44B6-4CFC-B8E4-75C3F7EFB2C8}"/>
    <dgm:cxn modelId="{11CB7F71-2E7F-4121-BD0F-99841F1BF8F8}" srcId="{EBECBF65-CE23-4E6C-8A84-AE7B32F23C3C}" destId="{311F0B08-A600-4CE7-9F7C-9360FA0ADEEA}" srcOrd="4" destOrd="0" parTransId="{60426CD0-2299-4D06-A0F9-2EAA456278D7}" sibTransId="{711852D1-3F50-4EAA-9B72-F737EC711674}"/>
    <dgm:cxn modelId="{C278C274-96F2-E54B-8992-6649A66F24B7}" type="presOf" srcId="{17274B5B-B974-417F-B268-14A7AF77E686}" destId="{7011B70A-B61C-BE41-B9A4-6A376F06457E}" srcOrd="0" destOrd="0" presId="urn:microsoft.com/office/officeart/2005/8/layout/vList2"/>
    <dgm:cxn modelId="{46964382-5C7F-564D-850B-8AD82E32BFE1}" type="presOf" srcId="{FE242EDC-E2C0-4DB4-B70A-62270887BED6}" destId="{A9C4A06C-FDF6-234B-9CAD-BA8C5590595F}" srcOrd="0" destOrd="0" presId="urn:microsoft.com/office/officeart/2005/8/layout/vList2"/>
    <dgm:cxn modelId="{25CB6DE5-2FB1-43F1-A76A-73819043AC6A}" srcId="{EBECBF65-CE23-4E6C-8A84-AE7B32F23C3C}" destId="{FE242EDC-E2C0-4DB4-B70A-62270887BED6}" srcOrd="0" destOrd="0" parTransId="{EC77FEB2-FEE0-4C22-A042-ED17535D2D1D}" sibTransId="{BDF4F06B-1A21-4224-9F1F-5C8C3E7D34E7}"/>
    <dgm:cxn modelId="{5B3E13E7-2462-4F4A-8603-B25A3B7EC6F6}" srcId="{EBECBF65-CE23-4E6C-8A84-AE7B32F23C3C}" destId="{A6220D23-A2DF-4717-85BB-176424395D8D}" srcOrd="1" destOrd="0" parTransId="{116E537B-0252-43B9-A4EC-39BDB2AA4692}" sibTransId="{D8A2E916-0793-44CD-BAA9-2656F1B34A1F}"/>
    <dgm:cxn modelId="{E5E810EB-43AC-48ED-9161-AF862B6E32A8}" srcId="{EBECBF65-CE23-4E6C-8A84-AE7B32F23C3C}" destId="{17274B5B-B974-417F-B268-14A7AF77E686}" srcOrd="2" destOrd="0" parTransId="{01ACB807-1CF7-4B77-ABA2-0B67906D9D81}" sibTransId="{514F4125-9853-4BC2-9E04-7EA63B26B177}"/>
    <dgm:cxn modelId="{603207F6-F508-4245-A3A2-C97531179848}" type="presOf" srcId="{EBECBF65-CE23-4E6C-8A84-AE7B32F23C3C}" destId="{2ACFF33D-2E86-1E4B-BDC2-538FC5B84520}" srcOrd="0" destOrd="0" presId="urn:microsoft.com/office/officeart/2005/8/layout/vList2"/>
    <dgm:cxn modelId="{FDB28DFE-9A38-9946-A418-790D461D1116}" type="presOf" srcId="{A6220D23-A2DF-4717-85BB-176424395D8D}" destId="{82943285-7E54-D447-92FD-DA9C91475D52}" srcOrd="0" destOrd="0" presId="urn:microsoft.com/office/officeart/2005/8/layout/vList2"/>
    <dgm:cxn modelId="{EA25F053-5DE1-9247-BDC3-373432661FE2}" type="presParOf" srcId="{2ACFF33D-2E86-1E4B-BDC2-538FC5B84520}" destId="{A9C4A06C-FDF6-234B-9CAD-BA8C5590595F}" srcOrd="0" destOrd="0" presId="urn:microsoft.com/office/officeart/2005/8/layout/vList2"/>
    <dgm:cxn modelId="{714BEA45-2AC0-0848-96AC-880FD9752244}" type="presParOf" srcId="{2ACFF33D-2E86-1E4B-BDC2-538FC5B84520}" destId="{DC41E76A-6AA2-9E4D-8D41-0E726D3BBB90}" srcOrd="1" destOrd="0" presId="urn:microsoft.com/office/officeart/2005/8/layout/vList2"/>
    <dgm:cxn modelId="{8F46DD8A-E7D3-924C-80B0-93E820F1FA68}" type="presParOf" srcId="{2ACFF33D-2E86-1E4B-BDC2-538FC5B84520}" destId="{82943285-7E54-D447-92FD-DA9C91475D52}" srcOrd="2" destOrd="0" presId="urn:microsoft.com/office/officeart/2005/8/layout/vList2"/>
    <dgm:cxn modelId="{6D1DD410-3CEB-AD41-A829-517B405995A6}" type="presParOf" srcId="{2ACFF33D-2E86-1E4B-BDC2-538FC5B84520}" destId="{EAA6CAF1-6355-4341-9B63-4C54E0CF1B6C}" srcOrd="3" destOrd="0" presId="urn:microsoft.com/office/officeart/2005/8/layout/vList2"/>
    <dgm:cxn modelId="{04C927D7-DAA2-6241-BABD-99CA458935C1}" type="presParOf" srcId="{2ACFF33D-2E86-1E4B-BDC2-538FC5B84520}" destId="{7011B70A-B61C-BE41-B9A4-6A376F06457E}" srcOrd="4" destOrd="0" presId="urn:microsoft.com/office/officeart/2005/8/layout/vList2"/>
    <dgm:cxn modelId="{A7CF9AC9-6C52-4642-8B94-237343049FBD}" type="presParOf" srcId="{2ACFF33D-2E86-1E4B-BDC2-538FC5B84520}" destId="{7A4BB66F-ABD1-4841-B01E-672E99D867F6}" srcOrd="5" destOrd="0" presId="urn:microsoft.com/office/officeart/2005/8/layout/vList2"/>
    <dgm:cxn modelId="{1FA1CB7C-7A94-3344-9890-02F57D3751EB}" type="presParOf" srcId="{2ACFF33D-2E86-1E4B-BDC2-538FC5B84520}" destId="{80F08E47-A803-9E40-84AE-71EB1F7391EC}" srcOrd="6" destOrd="0" presId="urn:microsoft.com/office/officeart/2005/8/layout/vList2"/>
    <dgm:cxn modelId="{4B81ABD7-38C1-DF4C-96D3-151732D48A81}" type="presParOf" srcId="{2ACFF33D-2E86-1E4B-BDC2-538FC5B84520}" destId="{17B406BF-F4F1-2E44-8364-63F607A67B3F}" srcOrd="7" destOrd="0" presId="urn:microsoft.com/office/officeart/2005/8/layout/vList2"/>
    <dgm:cxn modelId="{C03E6667-C654-AF43-8E63-EC09075D7769}" type="presParOf" srcId="{2ACFF33D-2E86-1E4B-BDC2-538FC5B84520}" destId="{B1CDC7F7-5736-7D42-A2D3-F74127998E3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4332-3031-F44B-AF1F-D481962E15CA}">
      <dsp:nvSpPr>
        <dsp:cNvPr id="0" name=""/>
        <dsp:cNvSpPr/>
      </dsp:nvSpPr>
      <dsp:spPr>
        <a:xfrm>
          <a:off x="794749" y="607"/>
          <a:ext cx="3199792" cy="19198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of all genders, races, ethnicities, religions, backgrounds and more</a:t>
          </a:r>
        </a:p>
      </dsp:txBody>
      <dsp:txXfrm>
        <a:off x="888470" y="94328"/>
        <a:ext cx="3012350" cy="1732433"/>
      </dsp:txXfrm>
    </dsp:sp>
    <dsp:sp modelId="{13F05C39-24C5-3544-B826-C6E8932B73A0}">
      <dsp:nvSpPr>
        <dsp:cNvPr id="0" name=""/>
        <dsp:cNvSpPr/>
      </dsp:nvSpPr>
      <dsp:spPr>
        <a:xfrm>
          <a:off x="4314520" y="607"/>
          <a:ext cx="3199792" cy="1919875"/>
        </a:xfrm>
        <a:prstGeom prst="roundRect">
          <a:avLst/>
        </a:prstGeom>
        <a:solidFill>
          <a:schemeClr val="accent2">
            <a:hueOff val="909495"/>
            <a:satOff val="1543"/>
            <a:lumOff val="-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of all socioeconomic backgrounds</a:t>
          </a:r>
        </a:p>
      </dsp:txBody>
      <dsp:txXfrm>
        <a:off x="4408241" y="94328"/>
        <a:ext cx="3012350" cy="1732433"/>
      </dsp:txXfrm>
    </dsp:sp>
    <dsp:sp modelId="{CAD2D1A9-10F2-F740-B75B-62385B38B92B}">
      <dsp:nvSpPr>
        <dsp:cNvPr id="0" name=""/>
        <dsp:cNvSpPr/>
      </dsp:nvSpPr>
      <dsp:spPr>
        <a:xfrm>
          <a:off x="7834292" y="607"/>
          <a:ext cx="3199792" cy="1919875"/>
        </a:xfrm>
        <a:prstGeom prst="roundRect">
          <a:avLst/>
        </a:prstGeom>
        <a:solidFill>
          <a:schemeClr val="accent2">
            <a:hueOff val="1818989"/>
            <a:satOff val="3086"/>
            <a:lumOff val="-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who want to be professional athletes</a:t>
          </a:r>
        </a:p>
      </dsp:txBody>
      <dsp:txXfrm>
        <a:off x="7928013" y="94328"/>
        <a:ext cx="3012350" cy="1732433"/>
      </dsp:txXfrm>
    </dsp:sp>
    <dsp:sp modelId="{4341AA4F-F94D-5C4E-9CC6-97CDA64C189D}">
      <dsp:nvSpPr>
        <dsp:cNvPr id="0" name=""/>
        <dsp:cNvSpPr/>
      </dsp:nvSpPr>
      <dsp:spPr>
        <a:xfrm>
          <a:off x="794749" y="2240462"/>
          <a:ext cx="3199792" cy="1919875"/>
        </a:xfrm>
        <a:prstGeom prst="roundRect">
          <a:avLst/>
        </a:prstGeom>
        <a:solidFill>
          <a:schemeClr val="accent2">
            <a:hueOff val="2728483"/>
            <a:satOff val="4629"/>
            <a:lumOff val="-1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Undocumented students</a:t>
          </a:r>
        </a:p>
      </dsp:txBody>
      <dsp:txXfrm>
        <a:off x="888470" y="2334183"/>
        <a:ext cx="3012350" cy="1732433"/>
      </dsp:txXfrm>
    </dsp:sp>
    <dsp:sp modelId="{9029736C-C906-564E-9652-9B7070C06A6C}">
      <dsp:nvSpPr>
        <dsp:cNvPr id="0" name=""/>
        <dsp:cNvSpPr/>
      </dsp:nvSpPr>
      <dsp:spPr>
        <a:xfrm>
          <a:off x="4314520" y="2240462"/>
          <a:ext cx="3199792" cy="1919875"/>
        </a:xfrm>
        <a:prstGeom prst="roundRect">
          <a:avLst/>
        </a:prstGeom>
        <a:solidFill>
          <a:schemeClr val="accent2">
            <a:hueOff val="3637978"/>
            <a:satOff val="6171"/>
            <a:lumOff val="-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going into the military</a:t>
          </a:r>
        </a:p>
      </dsp:txBody>
      <dsp:txXfrm>
        <a:off x="4408241" y="2334183"/>
        <a:ext cx="3012350" cy="1732433"/>
      </dsp:txXfrm>
    </dsp:sp>
    <dsp:sp modelId="{C8EC638A-425F-B04E-824E-8A96EA5C1ABA}">
      <dsp:nvSpPr>
        <dsp:cNvPr id="0" name=""/>
        <dsp:cNvSpPr/>
      </dsp:nvSpPr>
      <dsp:spPr>
        <a:xfrm>
          <a:off x="7834292" y="2240462"/>
          <a:ext cx="3199792" cy="1919875"/>
        </a:xfrm>
        <a:prstGeom prst="roundRect">
          <a:avLst/>
        </a:prstGeom>
        <a:solidFill>
          <a:schemeClr val="accent2">
            <a:hueOff val="4547472"/>
            <a:satOff val="7714"/>
            <a:lumOff val="-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Students with IEPs and disabilities</a:t>
          </a:r>
        </a:p>
      </dsp:txBody>
      <dsp:txXfrm>
        <a:off x="7928013" y="2334183"/>
        <a:ext cx="3012350" cy="1732433"/>
      </dsp:txXfrm>
    </dsp:sp>
    <dsp:sp modelId="{7C2C0F6A-D0A9-9843-BECE-7301D73A1E4C}">
      <dsp:nvSpPr>
        <dsp:cNvPr id="0" name=""/>
        <dsp:cNvSpPr/>
      </dsp:nvSpPr>
      <dsp:spPr>
        <a:xfrm>
          <a:off x="2554635" y="4480316"/>
          <a:ext cx="3199792" cy="1919875"/>
        </a:xfrm>
        <a:prstGeom prst="roundRect">
          <a:avLst/>
        </a:prstGeom>
        <a:solidFill>
          <a:schemeClr val="accent2">
            <a:hueOff val="5456967"/>
            <a:satOff val="9257"/>
            <a:lumOff val="-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who speak a language other than English</a:t>
          </a:r>
        </a:p>
      </dsp:txBody>
      <dsp:txXfrm>
        <a:off x="2648356" y="4574037"/>
        <a:ext cx="3012350" cy="1732433"/>
      </dsp:txXfrm>
    </dsp:sp>
    <dsp:sp modelId="{731FE2B4-218E-F94C-ACFB-D5AF3F20B4FA}">
      <dsp:nvSpPr>
        <dsp:cNvPr id="0" name=""/>
        <dsp:cNvSpPr/>
      </dsp:nvSpPr>
      <dsp:spPr>
        <a:xfrm>
          <a:off x="6074406" y="4480316"/>
          <a:ext cx="3199792" cy="1919875"/>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who are the first in their families to go to college</a:t>
          </a:r>
        </a:p>
      </dsp:txBody>
      <dsp:txXfrm>
        <a:off x="6168127" y="4574037"/>
        <a:ext cx="3012350" cy="173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9280-C9A8-BF4C-A57D-F4862C483842}">
      <dsp:nvSpPr>
        <dsp:cNvPr id="0" name=""/>
        <dsp:cNvSpPr/>
      </dsp:nvSpPr>
      <dsp:spPr>
        <a:xfrm>
          <a:off x="0" y="2107"/>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D9164-8AC3-7D4A-BA81-60978DF82EE6}">
      <dsp:nvSpPr>
        <dsp:cNvPr id="0" name=""/>
        <dsp:cNvSpPr/>
      </dsp:nvSpPr>
      <dsp:spPr>
        <a:xfrm>
          <a:off x="0" y="2107"/>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Cost</a:t>
          </a:r>
        </a:p>
      </dsp:txBody>
      <dsp:txXfrm>
        <a:off x="0" y="2107"/>
        <a:ext cx="11685493" cy="621424"/>
      </dsp:txXfrm>
    </dsp:sp>
    <dsp:sp modelId="{69910BD3-65DE-8244-804A-4CD04CCAD32D}">
      <dsp:nvSpPr>
        <dsp:cNvPr id="0" name=""/>
        <dsp:cNvSpPr/>
      </dsp:nvSpPr>
      <dsp:spPr>
        <a:xfrm>
          <a:off x="0" y="623532"/>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19DA3-4DCB-024A-BA26-6ECDD8A5FD4A}">
      <dsp:nvSpPr>
        <dsp:cNvPr id="0" name=""/>
        <dsp:cNvSpPr/>
      </dsp:nvSpPr>
      <dsp:spPr>
        <a:xfrm>
          <a:off x="0" y="623532"/>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Falling behind in one of your classes</a:t>
          </a:r>
        </a:p>
      </dsp:txBody>
      <dsp:txXfrm>
        <a:off x="0" y="623532"/>
        <a:ext cx="11685493" cy="621424"/>
      </dsp:txXfrm>
    </dsp:sp>
    <dsp:sp modelId="{2EAE37DC-7920-0449-AB21-94AE014A145D}">
      <dsp:nvSpPr>
        <dsp:cNvPr id="0" name=""/>
        <dsp:cNvSpPr/>
      </dsp:nvSpPr>
      <dsp:spPr>
        <a:xfrm>
          <a:off x="0" y="1244957"/>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99032-73A4-A34E-9029-C9FC0D307A86}">
      <dsp:nvSpPr>
        <dsp:cNvPr id="0" name=""/>
        <dsp:cNvSpPr/>
      </dsp:nvSpPr>
      <dsp:spPr>
        <a:xfrm>
          <a:off x="0" y="1244957"/>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Unavailable college counselor</a:t>
          </a:r>
          <a:r>
            <a:rPr lang="en-US" sz="1300" kern="1200" dirty="0"/>
            <a:t>.</a:t>
          </a:r>
        </a:p>
      </dsp:txBody>
      <dsp:txXfrm>
        <a:off x="0" y="1244957"/>
        <a:ext cx="11685493" cy="621424"/>
      </dsp:txXfrm>
    </dsp:sp>
    <dsp:sp modelId="{F3C7F8F1-6F62-8644-9B2B-38A0438CB578}">
      <dsp:nvSpPr>
        <dsp:cNvPr id="0" name=""/>
        <dsp:cNvSpPr/>
      </dsp:nvSpPr>
      <dsp:spPr>
        <a:xfrm>
          <a:off x="0" y="1866382"/>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FB6D4-D9B2-0348-BFFE-3550DF3070A7}">
      <dsp:nvSpPr>
        <dsp:cNvPr id="0" name=""/>
        <dsp:cNvSpPr/>
      </dsp:nvSpPr>
      <dsp:spPr>
        <a:xfrm>
          <a:off x="0" y="1866382"/>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Temptation of taking less challenging classes</a:t>
          </a:r>
        </a:p>
      </dsp:txBody>
      <dsp:txXfrm>
        <a:off x="0" y="1866382"/>
        <a:ext cx="11685493" cy="621424"/>
      </dsp:txXfrm>
    </dsp:sp>
    <dsp:sp modelId="{56D08008-99A4-4D4A-8BD0-A3B17735225B}">
      <dsp:nvSpPr>
        <dsp:cNvPr id="0" name=""/>
        <dsp:cNvSpPr/>
      </dsp:nvSpPr>
      <dsp:spPr>
        <a:xfrm>
          <a:off x="0" y="2487807"/>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27926-5B7E-4348-A13D-AA86E8E03A60}">
      <dsp:nvSpPr>
        <dsp:cNvPr id="0" name=""/>
        <dsp:cNvSpPr/>
      </dsp:nvSpPr>
      <dsp:spPr>
        <a:xfrm>
          <a:off x="0" y="2487807"/>
          <a:ext cx="11674082" cy="666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Your family needs you to work or look after younger siblings</a:t>
          </a:r>
        </a:p>
      </dsp:txBody>
      <dsp:txXfrm>
        <a:off x="0" y="2487807"/>
        <a:ext cx="11674082" cy="666329"/>
      </dsp:txXfrm>
    </dsp:sp>
    <dsp:sp modelId="{679D82D0-A20E-3B4D-82C3-40BBFFC3D2E6}">
      <dsp:nvSpPr>
        <dsp:cNvPr id="0" name=""/>
        <dsp:cNvSpPr/>
      </dsp:nvSpPr>
      <dsp:spPr>
        <a:xfrm>
          <a:off x="0" y="3154136"/>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D4B22-FAB0-F645-A0AD-A2DEB7E8B8E4}">
      <dsp:nvSpPr>
        <dsp:cNvPr id="0" name=""/>
        <dsp:cNvSpPr/>
      </dsp:nvSpPr>
      <dsp:spPr>
        <a:xfrm>
          <a:off x="0" y="3154136"/>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 one in your family has gone to college</a:t>
          </a:r>
        </a:p>
      </dsp:txBody>
      <dsp:txXfrm>
        <a:off x="0" y="3154136"/>
        <a:ext cx="11685493" cy="621424"/>
      </dsp:txXfrm>
    </dsp:sp>
    <dsp:sp modelId="{3914BA0F-FD78-6748-B1E9-51BB342C18CF}">
      <dsp:nvSpPr>
        <dsp:cNvPr id="0" name=""/>
        <dsp:cNvSpPr/>
      </dsp:nvSpPr>
      <dsp:spPr>
        <a:xfrm>
          <a:off x="0" y="3775561"/>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195C4-723D-6B40-B4FF-0F8FCB48E430}">
      <dsp:nvSpPr>
        <dsp:cNvPr id="0" name=""/>
        <dsp:cNvSpPr/>
      </dsp:nvSpPr>
      <dsp:spPr>
        <a:xfrm>
          <a:off x="0" y="3775561"/>
          <a:ext cx="11685493" cy="62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Your college application requires an essay</a:t>
          </a:r>
          <a:endParaRPr lang="en-US" sz="2500" kern="1200" dirty="0"/>
        </a:p>
      </dsp:txBody>
      <dsp:txXfrm>
        <a:off x="0" y="3775561"/>
        <a:ext cx="11685493" cy="621424"/>
      </dsp:txXfrm>
    </dsp:sp>
    <dsp:sp modelId="{997093D5-EB61-C343-B8C7-165B2B17088C}">
      <dsp:nvSpPr>
        <dsp:cNvPr id="0" name=""/>
        <dsp:cNvSpPr/>
      </dsp:nvSpPr>
      <dsp:spPr>
        <a:xfrm>
          <a:off x="0" y="4396986"/>
          <a:ext cx="116854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92331-FB1D-C24D-882B-6CCF56292BAC}">
      <dsp:nvSpPr>
        <dsp:cNvPr id="0" name=""/>
        <dsp:cNvSpPr/>
      </dsp:nvSpPr>
      <dsp:spPr>
        <a:xfrm>
          <a:off x="0" y="4396986"/>
          <a:ext cx="11685493" cy="45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Friends not planning to go to college. </a:t>
          </a:r>
        </a:p>
      </dsp:txBody>
      <dsp:txXfrm>
        <a:off x="0" y="4396986"/>
        <a:ext cx="11685493" cy="458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B4D3-C949-4FFE-8E2B-99966B6E4098}">
      <dsp:nvSpPr>
        <dsp:cNvPr id="0" name=""/>
        <dsp:cNvSpPr/>
      </dsp:nvSpPr>
      <dsp:spPr>
        <a:xfrm>
          <a:off x="0" y="531"/>
          <a:ext cx="10515600" cy="1242935"/>
        </a:xfrm>
        <a:prstGeom prst="roundRect">
          <a:avLst>
            <a:gd name="adj" fmla="val 1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93623E79-03CD-4C4A-B002-36D78117A1A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a:glow rad="127000">
            <a:srgbClr val="FFFF00"/>
          </a:glow>
        </a:effectLst>
      </dsp:spPr>
      <dsp:style>
        <a:lnRef idx="2">
          <a:scrgbClr r="0" g="0" b="0"/>
        </a:lnRef>
        <a:fillRef idx="1">
          <a:scrgbClr r="0" g="0" b="0"/>
        </a:fillRef>
        <a:effectRef idx="0">
          <a:scrgbClr r="0" g="0" b="0"/>
        </a:effectRef>
        <a:fontRef idx="minor">
          <a:schemeClr val="lt1"/>
        </a:fontRef>
      </dsp:style>
    </dsp:sp>
    <dsp:sp modelId="{F48356CC-EF5F-4DB5-9B7E-409550E74A66}">
      <dsp:nvSpPr>
        <dsp:cNvPr id="0" name=""/>
        <dsp:cNvSpPr/>
      </dsp:nvSpPr>
      <dsp:spPr>
        <a:xfrm>
          <a:off x="1435590" y="531"/>
          <a:ext cx="9080009" cy="1242935"/>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Better grades means more options of colleges to apply to. </a:t>
          </a:r>
        </a:p>
      </dsp:txBody>
      <dsp:txXfrm>
        <a:off x="1435590" y="531"/>
        <a:ext cx="9080009" cy="1242935"/>
      </dsp:txXfrm>
    </dsp:sp>
    <dsp:sp modelId="{8A4FCB81-B5A4-424E-AA9C-90F80EF86A32}">
      <dsp:nvSpPr>
        <dsp:cNvPr id="0" name=""/>
        <dsp:cNvSpPr/>
      </dsp:nvSpPr>
      <dsp:spPr>
        <a:xfrm>
          <a:off x="0" y="1554201"/>
          <a:ext cx="10515600" cy="1242935"/>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995628EE-72F8-43CC-B488-13FD1B79836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a:glow rad="127000">
            <a:srgbClr val="FFFF00"/>
          </a:glow>
        </a:effectLst>
      </dsp:spPr>
      <dsp:style>
        <a:lnRef idx="2">
          <a:scrgbClr r="0" g="0" b="0"/>
        </a:lnRef>
        <a:fillRef idx="1">
          <a:scrgbClr r="0" g="0" b="0"/>
        </a:fillRef>
        <a:effectRef idx="0">
          <a:scrgbClr r="0" g="0" b="0"/>
        </a:effectRef>
        <a:fontRef idx="minor">
          <a:schemeClr val="lt1"/>
        </a:fontRef>
      </dsp:style>
    </dsp:sp>
    <dsp:sp modelId="{D110D0AB-9233-4223-A4EC-854A0F646C5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Different colleges that require different types of grades and talents. </a:t>
          </a:r>
        </a:p>
      </dsp:txBody>
      <dsp:txXfrm>
        <a:off x="1435590" y="1554201"/>
        <a:ext cx="9080009" cy="1242935"/>
      </dsp:txXfrm>
    </dsp:sp>
    <dsp:sp modelId="{1C5B1675-0791-493F-A219-319A7D60FB7C}">
      <dsp:nvSpPr>
        <dsp:cNvPr id="0" name=""/>
        <dsp:cNvSpPr/>
      </dsp:nvSpPr>
      <dsp:spPr>
        <a:xfrm>
          <a:off x="0" y="3107870"/>
          <a:ext cx="10515600" cy="1242935"/>
        </a:xfrm>
        <a:prstGeom prst="roundRect">
          <a:avLst>
            <a:gd name="adj" fmla="val 1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CB96BC1E-BF58-4C33-A1BA-73F6AB44737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a:glow rad="127000">
            <a:srgbClr val="FFFF00"/>
          </a:glow>
        </a:effectLst>
      </dsp:spPr>
      <dsp:style>
        <a:lnRef idx="2">
          <a:scrgbClr r="0" g="0" b="0"/>
        </a:lnRef>
        <a:fillRef idx="1">
          <a:scrgbClr r="0" g="0" b="0"/>
        </a:fillRef>
        <a:effectRef idx="0">
          <a:scrgbClr r="0" g="0" b="0"/>
        </a:effectRef>
        <a:fontRef idx="minor">
          <a:schemeClr val="lt1"/>
        </a:fontRef>
      </dsp:style>
    </dsp:sp>
    <dsp:sp modelId="{779860F9-7848-4D89-9FCF-476981F2327C}">
      <dsp:nvSpPr>
        <dsp:cNvPr id="0" name=""/>
        <dsp:cNvSpPr/>
      </dsp:nvSpPr>
      <dsp:spPr>
        <a:xfrm>
          <a:off x="1435590" y="3107870"/>
          <a:ext cx="9080009" cy="1242935"/>
        </a:xfrm>
        <a:prstGeom prst="rect">
          <a:avLst/>
        </a:prstGeom>
        <a:solidFill>
          <a:schemeClr val="accent4">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Many different paths can get to college. </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83C20-8E62-D243-957E-2DC7511C64F4}">
      <dsp:nvSpPr>
        <dsp:cNvPr id="0" name=""/>
        <dsp:cNvSpPr/>
      </dsp:nvSpPr>
      <dsp:spPr>
        <a:xfrm>
          <a:off x="378445" y="484006"/>
          <a:ext cx="2712189" cy="14437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Myth: Private colleges are too expensive.</a:t>
          </a:r>
          <a:endParaRPr lang="en-US" sz="2400" kern="1200" dirty="0"/>
        </a:p>
      </dsp:txBody>
      <dsp:txXfrm>
        <a:off x="448923" y="554484"/>
        <a:ext cx="2571233" cy="1302795"/>
      </dsp:txXfrm>
    </dsp:sp>
    <dsp:sp modelId="{5AABE464-5113-AC48-8BDF-DB4480A6BBB0}">
      <dsp:nvSpPr>
        <dsp:cNvPr id="0" name=""/>
        <dsp:cNvSpPr/>
      </dsp:nvSpPr>
      <dsp:spPr>
        <a:xfrm>
          <a:off x="590740" y="2616015"/>
          <a:ext cx="2161640" cy="1970275"/>
        </a:xfrm>
        <a:prstGeom prst="roundRect">
          <a:avLst/>
        </a:prstGeom>
        <a:solidFill>
          <a:schemeClr val="accent3">
            <a:hueOff val="108183"/>
            <a:satOff val="1415"/>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Reality: This is False. </a:t>
          </a:r>
          <a:endParaRPr lang="en-US" sz="2400" kern="1200" dirty="0"/>
        </a:p>
      </dsp:txBody>
      <dsp:txXfrm>
        <a:off x="686921" y="2712196"/>
        <a:ext cx="1969278" cy="1777913"/>
      </dsp:txXfrm>
    </dsp:sp>
    <dsp:sp modelId="{6B4EDCDF-98B3-7B47-9661-83A92D1557C8}">
      <dsp:nvSpPr>
        <dsp:cNvPr id="0" name=""/>
        <dsp:cNvSpPr/>
      </dsp:nvSpPr>
      <dsp:spPr>
        <a:xfrm>
          <a:off x="6335603" y="302493"/>
          <a:ext cx="2161640" cy="2478641"/>
        </a:xfrm>
        <a:prstGeom prst="roundRect">
          <a:avLst/>
        </a:prstGeom>
        <a:solidFill>
          <a:schemeClr val="accent3">
            <a:hueOff val="216366"/>
            <a:satOff val="2829"/>
            <a:lumOff val="-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Myth: Some colleges give full athletic scholarships to athletes </a:t>
          </a:r>
          <a:endParaRPr lang="en-US" sz="2400" kern="1200" dirty="0"/>
        </a:p>
      </dsp:txBody>
      <dsp:txXfrm>
        <a:off x="6441126" y="408016"/>
        <a:ext cx="1950594" cy="2267595"/>
      </dsp:txXfrm>
    </dsp:sp>
    <dsp:sp modelId="{CE0402BC-172F-0E4E-9981-EFFFF2F050F8}">
      <dsp:nvSpPr>
        <dsp:cNvPr id="0" name=""/>
        <dsp:cNvSpPr/>
      </dsp:nvSpPr>
      <dsp:spPr>
        <a:xfrm>
          <a:off x="6352032" y="3224736"/>
          <a:ext cx="2161640" cy="1870472"/>
        </a:xfrm>
        <a:prstGeom prst="roundRect">
          <a:avLst/>
        </a:prstGeom>
        <a:solidFill>
          <a:schemeClr val="accent3">
            <a:hueOff val="324548"/>
            <a:satOff val="4244"/>
            <a:lumOff val="-5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Reality:. This is true. </a:t>
          </a:r>
          <a:endParaRPr lang="en-US" sz="2400" kern="1200" dirty="0"/>
        </a:p>
      </dsp:txBody>
      <dsp:txXfrm>
        <a:off x="6443341" y="3316045"/>
        <a:ext cx="1979022" cy="1687854"/>
      </dsp:txXfrm>
    </dsp:sp>
    <dsp:sp modelId="{B1B5B1B2-33FF-6945-B3AB-36D498CAE2C8}">
      <dsp:nvSpPr>
        <dsp:cNvPr id="0" name=""/>
        <dsp:cNvSpPr/>
      </dsp:nvSpPr>
      <dsp:spPr>
        <a:xfrm>
          <a:off x="3553668" y="276244"/>
          <a:ext cx="2414207" cy="2049456"/>
        </a:xfrm>
        <a:prstGeom prst="roundRect">
          <a:avLst/>
        </a:prstGeom>
        <a:solidFill>
          <a:schemeClr val="accent3">
            <a:hueOff val="432731"/>
            <a:satOff val="5659"/>
            <a:lumOff val="-6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Myth: Only “A” students can go to college and get financial aid </a:t>
          </a:r>
          <a:endParaRPr lang="en-US" sz="2400" kern="1200" dirty="0"/>
        </a:p>
      </dsp:txBody>
      <dsp:txXfrm>
        <a:off x="3653714" y="376290"/>
        <a:ext cx="2214115" cy="1849364"/>
      </dsp:txXfrm>
    </dsp:sp>
    <dsp:sp modelId="{FFB83A0B-4A79-B148-89C1-C2BDD8254CA3}">
      <dsp:nvSpPr>
        <dsp:cNvPr id="0" name=""/>
        <dsp:cNvSpPr/>
      </dsp:nvSpPr>
      <dsp:spPr>
        <a:xfrm>
          <a:off x="3643549" y="2698718"/>
          <a:ext cx="2210407" cy="3002830"/>
        </a:xfrm>
        <a:prstGeom prst="roundRect">
          <a:avLst/>
        </a:prstGeom>
        <a:solidFill>
          <a:schemeClr val="accent3">
            <a:hueOff val="540914"/>
            <a:satOff val="7074"/>
            <a:lumOff val="-86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Reality: this is false.</a:t>
          </a:r>
          <a:endParaRPr lang="en-US" sz="2400" kern="1200" dirty="0"/>
        </a:p>
      </dsp:txBody>
      <dsp:txXfrm>
        <a:off x="3751452" y="2806621"/>
        <a:ext cx="1994601" cy="2787024"/>
      </dsp:txXfrm>
    </dsp:sp>
    <dsp:sp modelId="{CA1BA729-D557-9740-A004-77A4EC3BA1E5}">
      <dsp:nvSpPr>
        <dsp:cNvPr id="0" name=""/>
        <dsp:cNvSpPr/>
      </dsp:nvSpPr>
      <dsp:spPr>
        <a:xfrm>
          <a:off x="9035568" y="335964"/>
          <a:ext cx="2421318" cy="1557860"/>
        </a:xfrm>
        <a:prstGeom prst="roundRect">
          <a:avLst/>
        </a:prstGeom>
        <a:solidFill>
          <a:schemeClr val="accent3">
            <a:hueOff val="649097"/>
            <a:satOff val="8488"/>
            <a:lumOff val="-10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Myth: Applying for financial aid is impossible</a:t>
          </a:r>
          <a:endParaRPr lang="en-US" sz="2400" kern="1200" dirty="0"/>
        </a:p>
      </dsp:txBody>
      <dsp:txXfrm>
        <a:off x="9111616" y="412012"/>
        <a:ext cx="2269222" cy="1405764"/>
      </dsp:txXfrm>
    </dsp:sp>
    <dsp:sp modelId="{4A2CF32B-2E59-7841-94DE-545B62F3671B}">
      <dsp:nvSpPr>
        <dsp:cNvPr id="0" name=""/>
        <dsp:cNvSpPr/>
      </dsp:nvSpPr>
      <dsp:spPr>
        <a:xfrm>
          <a:off x="8986996" y="2514606"/>
          <a:ext cx="2301563" cy="2413130"/>
        </a:xfrm>
        <a:prstGeom prst="roundRect">
          <a:avLst/>
        </a:prstGeom>
        <a:solidFill>
          <a:schemeClr val="accent3">
            <a:hueOff val="757279"/>
            <a:satOff val="9903"/>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Reality: This is false. </a:t>
          </a:r>
          <a:endParaRPr lang="en-US" sz="2400" kern="1200" dirty="0"/>
        </a:p>
      </dsp:txBody>
      <dsp:txXfrm>
        <a:off x="9099349" y="2626959"/>
        <a:ext cx="2076857" cy="2188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08D96-A3D3-C74B-8399-11C5F52C0EFA}">
      <dsp:nvSpPr>
        <dsp:cNvPr id="0" name=""/>
        <dsp:cNvSpPr/>
      </dsp:nvSpPr>
      <dsp:spPr>
        <a:xfrm>
          <a:off x="0" y="822007"/>
          <a:ext cx="11618259"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Grants:  </a:t>
          </a:r>
          <a:r>
            <a:rPr lang="en-US" sz="2300" kern="1200" dirty="0"/>
            <a:t>These are like free money! </a:t>
          </a:r>
        </a:p>
      </dsp:txBody>
      <dsp:txXfrm>
        <a:off x="26930" y="848937"/>
        <a:ext cx="11564399" cy="497795"/>
      </dsp:txXfrm>
    </dsp:sp>
    <dsp:sp modelId="{187BADC1-E620-A648-9E19-C4AD03915F3C}">
      <dsp:nvSpPr>
        <dsp:cNvPr id="0" name=""/>
        <dsp:cNvSpPr/>
      </dsp:nvSpPr>
      <dsp:spPr>
        <a:xfrm>
          <a:off x="0" y="1439902"/>
          <a:ext cx="11618259" cy="551655"/>
        </a:xfrm>
        <a:prstGeom prst="roundRect">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Scholarships: </a:t>
          </a:r>
          <a:r>
            <a:rPr lang="en-US" sz="2300" kern="1200"/>
            <a:t>Many are not just for sports or high grades. </a:t>
          </a:r>
        </a:p>
      </dsp:txBody>
      <dsp:txXfrm>
        <a:off x="26930" y="1466832"/>
        <a:ext cx="11564399" cy="497795"/>
      </dsp:txXfrm>
    </dsp:sp>
    <dsp:sp modelId="{44D26DF0-D002-824E-89AE-0F9E64FF8C7A}">
      <dsp:nvSpPr>
        <dsp:cNvPr id="0" name=""/>
        <dsp:cNvSpPr/>
      </dsp:nvSpPr>
      <dsp:spPr>
        <a:xfrm>
          <a:off x="0" y="2057797"/>
          <a:ext cx="11618259" cy="551655"/>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Loans:  </a:t>
          </a:r>
          <a:r>
            <a:rPr lang="en-US" sz="2300" kern="1200" dirty="0"/>
            <a:t>Loans must be paid back. </a:t>
          </a:r>
        </a:p>
      </dsp:txBody>
      <dsp:txXfrm>
        <a:off x="26930" y="2084727"/>
        <a:ext cx="11564399" cy="497795"/>
      </dsp:txXfrm>
    </dsp:sp>
    <dsp:sp modelId="{BE5FEA2F-27FA-764E-858D-7E1B61ABA100}">
      <dsp:nvSpPr>
        <dsp:cNvPr id="0" name=""/>
        <dsp:cNvSpPr/>
      </dsp:nvSpPr>
      <dsp:spPr>
        <a:xfrm>
          <a:off x="0" y="2675692"/>
          <a:ext cx="11618259" cy="551655"/>
        </a:xfrm>
        <a:prstGeom prst="roundRect">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Work study</a:t>
          </a:r>
          <a:r>
            <a:rPr lang="en-US" sz="2300" b="1" kern="1200"/>
            <a:t>: P</a:t>
          </a:r>
          <a:r>
            <a:rPr lang="en-US" sz="2300" kern="1200"/>
            <a:t>ay </a:t>
          </a:r>
          <a:r>
            <a:rPr lang="en-US" sz="2300" kern="1200" dirty="0"/>
            <a:t>for college and get work experience.</a:t>
          </a:r>
        </a:p>
      </dsp:txBody>
      <dsp:txXfrm>
        <a:off x="26930" y="2702622"/>
        <a:ext cx="11564399" cy="497795"/>
      </dsp:txXfrm>
    </dsp:sp>
    <dsp:sp modelId="{BB2AE211-A7A3-CC46-A6A6-AC8478935EF2}">
      <dsp:nvSpPr>
        <dsp:cNvPr id="0" name=""/>
        <dsp:cNvSpPr/>
      </dsp:nvSpPr>
      <dsp:spPr>
        <a:xfrm>
          <a:off x="0" y="3293587"/>
          <a:ext cx="11618259" cy="551655"/>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Some employers pay for some college costs: </a:t>
          </a:r>
          <a:r>
            <a:rPr lang="en-US" sz="2300" kern="1200" dirty="0"/>
            <a:t>Starbucks, Apple, Home Depot, AT&amp;T, and more.</a:t>
          </a:r>
        </a:p>
      </dsp:txBody>
      <dsp:txXfrm>
        <a:off x="26930" y="3320517"/>
        <a:ext cx="11564399"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A06C-FDF6-234B-9CAD-BA8C5590595F}">
      <dsp:nvSpPr>
        <dsp:cNvPr id="0" name=""/>
        <dsp:cNvSpPr/>
      </dsp:nvSpPr>
      <dsp:spPr>
        <a:xfrm>
          <a:off x="0" y="6826"/>
          <a:ext cx="10515600"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Counselors</a:t>
          </a:r>
        </a:p>
      </dsp:txBody>
      <dsp:txXfrm>
        <a:off x="38638" y="45464"/>
        <a:ext cx="10438324" cy="714229"/>
      </dsp:txXfrm>
    </dsp:sp>
    <dsp:sp modelId="{82943285-7E54-D447-92FD-DA9C91475D52}">
      <dsp:nvSpPr>
        <dsp:cNvPr id="0" name=""/>
        <dsp:cNvSpPr/>
      </dsp:nvSpPr>
      <dsp:spPr>
        <a:xfrm>
          <a:off x="0" y="893371"/>
          <a:ext cx="10515600" cy="791505"/>
        </a:xfrm>
        <a:prstGeom prst="roundRect">
          <a:avLst/>
        </a:prstGeom>
        <a:solidFill>
          <a:schemeClr val="accent4">
            <a:hueOff val="-2799437"/>
            <a:satOff val="1315"/>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Teachers</a:t>
          </a:r>
        </a:p>
      </dsp:txBody>
      <dsp:txXfrm>
        <a:off x="38638" y="932009"/>
        <a:ext cx="10438324" cy="714229"/>
      </dsp:txXfrm>
    </dsp:sp>
    <dsp:sp modelId="{7011B70A-B61C-BE41-B9A4-6A376F06457E}">
      <dsp:nvSpPr>
        <dsp:cNvPr id="0" name=""/>
        <dsp:cNvSpPr/>
      </dsp:nvSpPr>
      <dsp:spPr>
        <a:xfrm>
          <a:off x="0" y="1779916"/>
          <a:ext cx="10515600" cy="791505"/>
        </a:xfrm>
        <a:prstGeom prst="roundRect">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Staff</a:t>
          </a:r>
        </a:p>
      </dsp:txBody>
      <dsp:txXfrm>
        <a:off x="38638" y="1818554"/>
        <a:ext cx="10438324" cy="714229"/>
      </dsp:txXfrm>
    </dsp:sp>
    <dsp:sp modelId="{80F08E47-A803-9E40-84AE-71EB1F7391EC}">
      <dsp:nvSpPr>
        <dsp:cNvPr id="0" name=""/>
        <dsp:cNvSpPr/>
      </dsp:nvSpPr>
      <dsp:spPr>
        <a:xfrm>
          <a:off x="0" y="2666461"/>
          <a:ext cx="10515600" cy="791505"/>
        </a:xfrm>
        <a:prstGeom prst="roundRect">
          <a:avLst/>
        </a:prstGeom>
        <a:solidFill>
          <a:schemeClr val="accent4">
            <a:hueOff val="-8398312"/>
            <a:satOff val="3945"/>
            <a:lumOff val="1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Family</a:t>
          </a:r>
        </a:p>
      </dsp:txBody>
      <dsp:txXfrm>
        <a:off x="38638" y="2705099"/>
        <a:ext cx="10438324" cy="714229"/>
      </dsp:txXfrm>
    </dsp:sp>
    <dsp:sp modelId="{B1CDC7F7-5736-7D42-A2D3-F74127998E39}">
      <dsp:nvSpPr>
        <dsp:cNvPr id="0" name=""/>
        <dsp:cNvSpPr/>
      </dsp:nvSpPr>
      <dsp:spPr>
        <a:xfrm>
          <a:off x="0" y="3553006"/>
          <a:ext cx="10515600" cy="791505"/>
        </a:xfrm>
        <a:prstGeom prst="round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Friends </a:t>
          </a:r>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1EBC-8943-9346-B84F-03CC2836ED7E}" type="datetimeFigureOut">
              <a:rPr lang="en-US" smtClean="0"/>
              <a:t>4/23/23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B095F-DC8E-DF48-97AC-F8BB4D33F122}" type="slidenum">
              <a:rPr lang="en-US" smtClean="0"/>
              <a:t>‹#›</a:t>
            </a:fld>
            <a:endParaRPr lang="en-US"/>
          </a:p>
        </p:txBody>
      </p:sp>
    </p:spTree>
    <p:extLst>
      <p:ext uri="{BB962C8B-B14F-4D97-AF65-F5344CB8AC3E}">
        <p14:creationId xmlns:p14="http://schemas.microsoft.com/office/powerpoint/2010/main" val="233201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1</a:t>
            </a:fld>
            <a:endParaRPr lang="en-US"/>
          </a:p>
        </p:txBody>
      </p:sp>
    </p:spTree>
    <p:extLst>
      <p:ext uri="{BB962C8B-B14F-4D97-AF65-F5344CB8AC3E}">
        <p14:creationId xmlns:p14="http://schemas.microsoft.com/office/powerpoint/2010/main" val="349210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10</a:t>
            </a:fld>
            <a:endParaRPr lang="en-US"/>
          </a:p>
        </p:txBody>
      </p:sp>
    </p:spTree>
    <p:extLst>
      <p:ext uri="{BB962C8B-B14F-4D97-AF65-F5344CB8AC3E}">
        <p14:creationId xmlns:p14="http://schemas.microsoft.com/office/powerpoint/2010/main" val="13156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11</a:t>
            </a:fld>
            <a:endParaRPr lang="en-US"/>
          </a:p>
        </p:txBody>
      </p:sp>
    </p:spTree>
    <p:extLst>
      <p:ext uri="{BB962C8B-B14F-4D97-AF65-F5344CB8AC3E}">
        <p14:creationId xmlns:p14="http://schemas.microsoft.com/office/powerpoint/2010/main" val="199244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12</a:t>
            </a:fld>
            <a:endParaRPr lang="en-US"/>
          </a:p>
        </p:txBody>
      </p:sp>
    </p:spTree>
    <p:extLst>
      <p:ext uri="{BB962C8B-B14F-4D97-AF65-F5344CB8AC3E}">
        <p14:creationId xmlns:p14="http://schemas.microsoft.com/office/powerpoint/2010/main" val="429007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SAT and ACT are no longer required at all colleges.  A number of schools are test-optional meaning you can choose whether to submit scores.  Test-blind schools mean that the schools won’t even look at the scores.  Florida public schools require </a:t>
            </a:r>
            <a:r>
              <a:rPr lang="en-US" b="0" i="0" dirty="0">
                <a:solidFill>
                  <a:srgbClr val="5F6368"/>
                </a:solidFill>
                <a:effectLst/>
                <a:latin typeface="Roboto" panose="020F0502020204030204" pitchFamily="34" charset="0"/>
              </a:rPr>
              <a:t>all applicants to submit test scores from the SAT and/or the ACT. University of Miami, a private school, is test optional. </a:t>
            </a:r>
            <a:endParaRPr lang="en-US" b="0" dirty="0"/>
          </a:p>
        </p:txBody>
      </p:sp>
      <p:sp>
        <p:nvSpPr>
          <p:cNvPr id="4" name="Slide Number Placeholder 3"/>
          <p:cNvSpPr>
            <a:spLocks noGrp="1"/>
          </p:cNvSpPr>
          <p:nvPr>
            <p:ph type="sldNum" sz="quarter" idx="5"/>
          </p:nvPr>
        </p:nvSpPr>
        <p:spPr/>
        <p:txBody>
          <a:bodyPr/>
          <a:lstStyle/>
          <a:p>
            <a:fld id="{38FB095F-DC8E-DF48-97AC-F8BB4D33F122}" type="slidenum">
              <a:rPr lang="en-US" smtClean="0"/>
              <a:t>13</a:t>
            </a:fld>
            <a:endParaRPr lang="en-US"/>
          </a:p>
        </p:txBody>
      </p:sp>
    </p:spTree>
    <p:extLst>
      <p:ext uri="{BB962C8B-B14F-4D97-AF65-F5344CB8AC3E}">
        <p14:creationId xmlns:p14="http://schemas.microsoft.com/office/powerpoint/2010/main" val="41828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14</a:t>
            </a:fld>
            <a:endParaRPr lang="en-US"/>
          </a:p>
        </p:txBody>
      </p:sp>
    </p:spTree>
    <p:extLst>
      <p:ext uri="{BB962C8B-B14F-4D97-AF65-F5344CB8AC3E}">
        <p14:creationId xmlns:p14="http://schemas.microsoft.com/office/powerpoint/2010/main" val="122673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15</a:t>
            </a:fld>
            <a:endParaRPr lang="en-US"/>
          </a:p>
        </p:txBody>
      </p:sp>
    </p:spTree>
    <p:extLst>
      <p:ext uri="{BB962C8B-B14F-4D97-AF65-F5344CB8AC3E}">
        <p14:creationId xmlns:p14="http://schemas.microsoft.com/office/powerpoint/2010/main" val="403064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Everyone’s situation is different so I can’t offer specific advice for every person who is encountering one of these issues, but go to your counselor and ask for help. Your counselor wants to see each of you achieve your goals and dreams. And if your counselor seems too busy, be persistent. </a:t>
            </a:r>
          </a:p>
        </p:txBody>
      </p:sp>
      <p:sp>
        <p:nvSpPr>
          <p:cNvPr id="4" name="Slide Number Placeholder 3"/>
          <p:cNvSpPr>
            <a:spLocks noGrp="1"/>
          </p:cNvSpPr>
          <p:nvPr>
            <p:ph type="sldNum" sz="quarter" idx="5"/>
          </p:nvPr>
        </p:nvSpPr>
        <p:spPr/>
        <p:txBody>
          <a:bodyPr/>
          <a:lstStyle/>
          <a:p>
            <a:fld id="{38FB095F-DC8E-DF48-97AC-F8BB4D33F122}" type="slidenum">
              <a:rPr lang="en-US" smtClean="0"/>
              <a:t>16</a:t>
            </a:fld>
            <a:endParaRPr lang="en-US"/>
          </a:p>
        </p:txBody>
      </p:sp>
    </p:spTree>
    <p:extLst>
      <p:ext uri="{BB962C8B-B14F-4D97-AF65-F5344CB8AC3E}">
        <p14:creationId xmlns:p14="http://schemas.microsoft.com/office/powerpoint/2010/main" val="258252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grades means more options of colleges a student can apply to and get accepted. Yes students with Bs and even Cs can get into college.  Schools with higher acceptance rates mean they are easier to get into. </a:t>
            </a:r>
            <a:r>
              <a:rPr lang="en-US" b="0" i="0" dirty="0">
                <a:solidFill>
                  <a:srgbClr val="202124"/>
                </a:solidFill>
                <a:effectLst/>
                <a:latin typeface="Google Sans"/>
              </a:rPr>
              <a:t>College acceptance rates are </a:t>
            </a:r>
            <a:r>
              <a:rPr lang="en-US" b="0" i="0" dirty="0">
                <a:solidFill>
                  <a:srgbClr val="040C28"/>
                </a:solidFill>
                <a:effectLst/>
                <a:latin typeface="Google Sans"/>
              </a:rPr>
              <a:t>a ratio—the number of total applicants to accepted students</a:t>
            </a:r>
            <a:r>
              <a:rPr lang="en-US" b="0" i="0" dirty="0">
                <a:solidFill>
                  <a:srgbClr val="202124"/>
                </a:solidFill>
                <a:effectLst/>
                <a:latin typeface="Google Sans"/>
              </a:rPr>
              <a:t>. For example, if 100 people apply to a college and 40 are accepted, the college has a 40% acceptance rate.</a:t>
            </a:r>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17</a:t>
            </a:fld>
            <a:endParaRPr lang="en-US"/>
          </a:p>
        </p:txBody>
      </p:sp>
    </p:spTree>
    <p:extLst>
      <p:ext uri="{BB962C8B-B14F-4D97-AF65-F5344CB8AC3E}">
        <p14:creationId xmlns:p14="http://schemas.microsoft.com/office/powerpoint/2010/main" val="363977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Myth: Private colleges are too expensive.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Reality: False. </a:t>
            </a:r>
            <a:r>
              <a:rPr lang="en-US" sz="1200" dirty="0"/>
              <a:t>Each school has different costs and some private colleges provide better financial help than public colleges.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Myth: Only “A” students can go to college and get financial aid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Reality: False. </a:t>
            </a:r>
            <a:r>
              <a:rPr lang="en-US" sz="1200" dirty="0"/>
              <a:t>there are many colleges out there that accept different types of grades. On the other hand, the better grades you get in high school, the more options of colleges you have to apply to. While some financial aid and scholarships are based on your grades, others are based on how much your family makes a year or your background, talents, and extracurricular involvement in high school.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Myth: Some colleges give full athletic scholarships to athletes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Reality: True. I</a:t>
            </a:r>
            <a:r>
              <a:rPr lang="en-US" sz="1200" dirty="0"/>
              <a:t>t all depends on the college but you do need to maintain good grades in high school and in college to get this scholarship. Athletic scholarships are competitive and the recruiting process for some colleges starts as early as your freshmen year of high school</a:t>
            </a: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Myth: Applying for financial aid is impossible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Reality: False. </a:t>
            </a:r>
            <a:r>
              <a:rPr lang="en-US" sz="1600" dirty="0"/>
              <a:t>You just need about an hour and access to internet. There are also people who can help such as your guidance counselor, college counselor or community organization</a:t>
            </a:r>
            <a:r>
              <a:rPr lang="en-US"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18</a:t>
            </a:fld>
            <a:endParaRPr lang="en-US"/>
          </a:p>
        </p:txBody>
      </p:sp>
    </p:spTree>
    <p:extLst>
      <p:ext uri="{BB962C8B-B14F-4D97-AF65-F5344CB8AC3E}">
        <p14:creationId xmlns:p14="http://schemas.microsoft.com/office/powerpoint/2010/main" val="35228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effectLst/>
                <a:latin typeface="Calibri" panose="020F0502020204030204" pitchFamily="34" charset="0"/>
                <a:ea typeface="Times New Roman" panose="02020603050405020304" pitchFamily="18" charset="0"/>
              </a:rPr>
              <a:t>Different universities have different costs and each offer various forms of support to help pay for college.</a:t>
            </a:r>
          </a:p>
          <a:p>
            <a:endParaRPr lang="en-US" sz="1000" dirty="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Times New Roman" panose="02020603050405020304" pitchFamily="18" charset="0"/>
              </a:rPr>
              <a:t>Grants: </a:t>
            </a:r>
            <a:r>
              <a:rPr lang="en-US" sz="1200" dirty="0"/>
              <a:t>You can get grants from the federal government, your state, and your college. </a:t>
            </a:r>
          </a:p>
          <a:p>
            <a:pPr marL="0" marR="0">
              <a:spcBef>
                <a:spcPts val="0"/>
              </a:spcBef>
              <a:spcAft>
                <a:spcPts val="0"/>
              </a:spcAft>
            </a:pPr>
            <a:endParaRPr lang="en-US" sz="1000" b="0" dirty="0">
              <a:solidFill>
                <a:schemeClr val="tx1"/>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000" b="0" dirty="0">
                <a:solidFill>
                  <a:schemeClr val="tx1"/>
                </a:solidFill>
                <a:effectLst/>
                <a:latin typeface="Calibri" panose="020F0502020204030204" pitchFamily="34" charset="0"/>
                <a:ea typeface="Times New Roman" panose="02020603050405020304" pitchFamily="18" charset="0"/>
              </a:rPr>
              <a:t>Scholarship are not just for athletes or students with high grades.  There are scholarships for being left-handed </a:t>
            </a:r>
            <a:r>
              <a:rPr lang="en-US" sz="1000" b="0" dirty="0">
                <a:solidFill>
                  <a:schemeClr val="tx1"/>
                </a:solidFill>
                <a:effectLst/>
                <a:latin typeface="Times New Roman" panose="02020603050405020304" pitchFamily="18" charset="0"/>
                <a:ea typeface="Times New Roman" panose="02020603050405020304" pitchFamily="18" charset="0"/>
              </a:rPr>
              <a:t>and </a:t>
            </a:r>
            <a:r>
              <a:rPr lang="en-US" sz="1000" dirty="0">
                <a:solidFill>
                  <a:schemeClr val="tx1"/>
                </a:solidFill>
                <a:effectLst/>
                <a:latin typeface="Calibri" panose="020F0502020204030204" pitchFamily="34" charset="0"/>
                <a:ea typeface="Times New Roman" panose="02020603050405020304" pitchFamily="18" charset="0"/>
              </a:rPr>
              <a:t>for many things like being tall, being a first-generation college student, being involved in the arts, community service, and more. Also, there are essay contests. There are also various scholarships for undocumented students.</a:t>
            </a:r>
          </a:p>
          <a:p>
            <a:pPr marL="0" marR="0">
              <a:spcBef>
                <a:spcPts val="0"/>
              </a:spcBef>
              <a:spcAft>
                <a:spcPts val="0"/>
              </a:spcAft>
            </a:pPr>
            <a:endParaRPr lang="en-US" sz="1000" dirty="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Calibri" panose="020F0502020204030204" pitchFamily="34" charset="0"/>
                <a:ea typeface="Times New Roman" panose="02020603050405020304" pitchFamily="18" charset="0"/>
              </a:rPr>
              <a:t>Loans: </a:t>
            </a:r>
            <a:r>
              <a:rPr lang="en-US" sz="1200" b="1" dirty="0"/>
              <a:t>S</a:t>
            </a:r>
            <a:r>
              <a:rPr lang="en-US" sz="1200" dirty="0"/>
              <a:t>tudents take out loans to help pay for school because your education is an investment. However, </a:t>
            </a:r>
            <a:r>
              <a:rPr lang="en-US" dirty="0"/>
              <a:t>It is important to know what kind of loan you're taking out and how much you will be borrowing.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Roboto" panose="02000000000000000000" pitchFamily="2" charset="0"/>
              </a:rPr>
              <a:t>Work-study is</a:t>
            </a:r>
            <a:r>
              <a:rPr lang="en-US" b="1" i="0" dirty="0">
                <a:solidFill>
                  <a:srgbClr val="4D5156"/>
                </a:solidFill>
                <a:effectLst/>
                <a:latin typeface="Roboto" panose="02000000000000000000" pitchFamily="2" charset="0"/>
              </a:rPr>
              <a:t> </a:t>
            </a:r>
            <a:r>
              <a:rPr lang="en-US" b="0" i="0" dirty="0">
                <a:solidFill>
                  <a:srgbClr val="5F6368"/>
                </a:solidFill>
                <a:effectLst/>
                <a:latin typeface="Roboto" panose="02000000000000000000" pitchFamily="2" charset="0"/>
              </a:rPr>
              <a:t>a way for students to earn money to pay for school through part-time on- (and sometimes off-) campus jobs</a:t>
            </a:r>
            <a:r>
              <a:rPr lang="en-US" b="0" i="0" dirty="0">
                <a:solidFill>
                  <a:srgbClr val="4D5156"/>
                </a:solidFill>
                <a:effectLst/>
                <a:latin typeface="Roboto" panose="02000000000000000000" pitchFamily="2" charset="0"/>
              </a:rPr>
              <a:t>.</a:t>
            </a:r>
            <a:r>
              <a:rPr lang="en-US" b="0" i="0" dirty="0">
                <a:solidFill>
                  <a:srgbClr val="202124"/>
                </a:solidFill>
                <a:effectLst/>
                <a:latin typeface="Google Sans"/>
              </a:rPr>
              <a:t> Part-time and full-time students who demonstrate financial need  are eligible.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spcBef>
                <a:spcPts val="0"/>
              </a:spcBef>
              <a:spcAft>
                <a:spcPts val="0"/>
              </a:spcAft>
            </a:pPr>
            <a:endParaRPr lang="en-US" sz="1000" dirty="0">
              <a:solidFill>
                <a:schemeClr val="tx1"/>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000" dirty="0">
              <a:solidFill>
                <a:schemeClr val="tx1"/>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000" dirty="0">
              <a:solidFill>
                <a:schemeClr val="tx1"/>
              </a:solidFill>
              <a:effectLst/>
              <a:latin typeface="Times New Roman" panose="02020603050405020304" pitchFamily="18" charset="0"/>
              <a:ea typeface="Times New Roman" panose="02020603050405020304" pitchFamily="18" charset="0"/>
            </a:endParaRPr>
          </a:p>
          <a:p>
            <a:r>
              <a:rPr lang="en-US" sz="1000" dirty="0">
                <a:solidFill>
                  <a:schemeClr val="tx1"/>
                </a:solidFill>
                <a:effectLst/>
                <a:latin typeface="Calibri" panose="020F0502020204030204" pitchFamily="34" charset="0"/>
                <a:ea typeface="Times New Roman" panose="02020603050405020304" pitchFamily="18" charset="0"/>
              </a:rPr>
              <a:t> </a:t>
            </a:r>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19</a:t>
            </a:fld>
            <a:endParaRPr lang="en-US"/>
          </a:p>
        </p:txBody>
      </p:sp>
    </p:spTree>
    <p:extLst>
      <p:ext uri="{BB962C8B-B14F-4D97-AF65-F5344CB8AC3E}">
        <p14:creationId xmlns:p14="http://schemas.microsoft.com/office/powerpoint/2010/main" val="117691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2</a:t>
            </a:fld>
            <a:endParaRPr lang="en-US"/>
          </a:p>
        </p:txBody>
      </p:sp>
    </p:spTree>
    <p:extLst>
      <p:ext uri="{BB962C8B-B14F-4D97-AF65-F5344CB8AC3E}">
        <p14:creationId xmlns:p14="http://schemas.microsoft.com/office/powerpoint/2010/main" val="170237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D26"/>
                </a:solidFill>
                <a:effectLst/>
                <a:latin typeface="Roboto" panose="02000000000000000000" pitchFamily="2" charset="0"/>
              </a:rPr>
              <a:t>A school's sticker price is rarely the actual amount families will pay for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the net price calculator and the financial aid section of the college’s website, or search for the net price calculator on the college’s homepage. </a:t>
            </a:r>
            <a:r>
              <a:rPr lang="en-US" b="0" i="0" dirty="0">
                <a:solidFill>
                  <a:srgbClr val="1A1D26"/>
                </a:solidFill>
                <a:effectLst/>
                <a:latin typeface="Roboto" panose="02000000000000000000" pitchFamily="2" charset="0"/>
              </a:rPr>
              <a:t>Net price is the amount that a student pays to attend an institution in a single academic year AFTER subtracting scholarships and grants the student receives. Net price calculators provide information about financial aid at each school early in the college search process so families can compare the cost of colleges, </a:t>
            </a:r>
            <a:endParaRPr lang="en-US" dirty="0"/>
          </a:p>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20</a:t>
            </a:fld>
            <a:endParaRPr lang="en-US"/>
          </a:p>
        </p:txBody>
      </p:sp>
    </p:spTree>
    <p:extLst>
      <p:ext uri="{BB962C8B-B14F-4D97-AF65-F5344CB8AC3E}">
        <p14:creationId xmlns:p14="http://schemas.microsoft.com/office/powerpoint/2010/main" val="152976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21</a:t>
            </a:fld>
            <a:endParaRPr lang="en-US"/>
          </a:p>
        </p:txBody>
      </p:sp>
    </p:spTree>
    <p:extLst>
      <p:ext uri="{BB962C8B-B14F-4D97-AF65-F5344CB8AC3E}">
        <p14:creationId xmlns:p14="http://schemas.microsoft.com/office/powerpoint/2010/main" val="100560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950"/>
              </a:spcAft>
              <a:buNone/>
            </a:pPr>
            <a:r>
              <a:rPr lang="en-US" sz="1200" b="0" i="0" dirty="0">
                <a:solidFill>
                  <a:srgbClr val="040C28"/>
                </a:solidFill>
                <a:effectLst/>
                <a:latin typeface="Google Sans"/>
              </a:rPr>
              <a:t>FAS means Florida Academic Scholars</a:t>
            </a:r>
            <a:r>
              <a:rPr lang="en-US" sz="1200" b="0" i="0" dirty="0">
                <a:solidFill>
                  <a:srgbClr val="4D5156"/>
                </a:solidFill>
                <a:effectLst/>
                <a:latin typeface="Google Sans"/>
              </a:rPr>
              <a:t>  and MMS means Florida Medallion Scholars. </a:t>
            </a:r>
            <a:r>
              <a:rPr lang="en-US" sz="1200" dirty="0">
                <a:effectLst/>
                <a:highlight>
                  <a:srgbClr val="FFFF00"/>
                </a:highlight>
                <a:latin typeface="Calibri" panose="020F0502020204030204" pitchFamily="34" charset="0"/>
                <a:ea typeface="Times New Roman" panose="02020603050405020304" pitchFamily="18" charset="0"/>
              </a:rPr>
              <a:t>Florida Academic Scholars can receive an award to cover up to 100% of tuition and applicable fees when attending a public Florida college or university.  </a:t>
            </a:r>
          </a:p>
          <a:p>
            <a:pPr marL="0" marR="0" indent="0">
              <a:spcBef>
                <a:spcPts val="0"/>
              </a:spcBef>
              <a:spcAft>
                <a:spcPts val="1950"/>
              </a:spcAft>
              <a:buNone/>
            </a:pPr>
            <a:endParaRPr lang="en-US" sz="1200" dirty="0">
              <a:effectLst/>
              <a:highlight>
                <a:srgbClr val="FFFF00"/>
              </a:highlight>
              <a:latin typeface="Calibri" panose="020F0502020204030204" pitchFamily="34" charset="0"/>
              <a:ea typeface="Times New Roman" panose="02020603050405020304" pitchFamily="18" charset="0"/>
            </a:endParaRPr>
          </a:p>
          <a:p>
            <a:pPr marL="0" marR="0" indent="0">
              <a:spcBef>
                <a:spcPts val="0"/>
              </a:spcBef>
              <a:spcAft>
                <a:spcPts val="1950"/>
              </a:spcAft>
              <a:buNone/>
            </a:pPr>
            <a:r>
              <a:rPr lang="en-US" sz="1200" dirty="0">
                <a:effectLst/>
                <a:highlight>
                  <a:srgbClr val="FFFF00"/>
                </a:highlight>
                <a:latin typeface="Calibri" panose="020F0502020204030204" pitchFamily="34" charset="0"/>
                <a:ea typeface="Times New Roman" panose="02020603050405020304" pitchFamily="18" charset="0"/>
              </a:rPr>
              <a:t>Florida Medallion Scholars will receive an award to cover up to 75% of tuition and applicable fees.</a:t>
            </a:r>
          </a:p>
          <a:p>
            <a:pPr marL="0" marR="0" indent="0">
              <a:spcBef>
                <a:spcPts val="0"/>
              </a:spcBef>
              <a:spcAft>
                <a:spcPts val="1950"/>
              </a:spcAft>
              <a:buNone/>
            </a:pPr>
            <a:endParaRPr lang="en-US" sz="1200" b="0" i="0" dirty="0">
              <a:solidFill>
                <a:srgbClr val="4D5156"/>
              </a:solidFill>
              <a:effectLst/>
              <a:highlight>
                <a:srgbClr val="FFFF00"/>
              </a:highlight>
              <a:latin typeface="Calibri" panose="020F0502020204030204" pitchFamily="34" charset="0"/>
            </a:endParaRPr>
          </a:p>
          <a:p>
            <a:pPr marL="0" marR="0" indent="0">
              <a:spcBef>
                <a:spcPts val="0"/>
              </a:spcBef>
              <a:spcAft>
                <a:spcPts val="1950"/>
              </a:spcAft>
              <a:buNone/>
            </a:pPr>
            <a:r>
              <a:rPr lang="en-US" sz="1200" b="0" i="0" dirty="0">
                <a:solidFill>
                  <a:srgbClr val="4D5156"/>
                </a:solidFill>
                <a:effectLst/>
                <a:latin typeface="Google Sans"/>
              </a:rPr>
              <a:t>To qualify you have to</a:t>
            </a:r>
            <a:endParaRPr lang="en-US" sz="1000" dirty="0">
              <a:solidFill>
                <a:schemeClr val="tx1"/>
              </a:solidFill>
            </a:endParaRPr>
          </a:p>
          <a:p>
            <a:pPr marL="228600" indent="-228600">
              <a:buAutoNum type="arabicPeriod"/>
            </a:pPr>
            <a:r>
              <a:rPr lang="en-US" sz="1000" dirty="0">
                <a:solidFill>
                  <a:schemeClr val="tx1"/>
                </a:solidFill>
              </a:rPr>
              <a:t>Complete the 16 college-preparatory courses required for admission to a state university.</a:t>
            </a:r>
          </a:p>
          <a:p>
            <a:pPr marL="228600" indent="-228600">
              <a:buAutoNum type="arabicPeriod"/>
            </a:pPr>
            <a:r>
              <a:rPr lang="en-US" sz="1000" dirty="0">
                <a:solidFill>
                  <a:schemeClr val="tx1"/>
                </a:solidFill>
              </a:rPr>
              <a:t>Achieve the required weighted GPA per the chart below. </a:t>
            </a:r>
          </a:p>
          <a:p>
            <a:pPr marL="228600" indent="-228600">
              <a:buAutoNum type="arabicPeriod"/>
            </a:pPr>
            <a:r>
              <a:rPr lang="en-US" sz="1000" dirty="0">
                <a:solidFill>
                  <a:schemeClr val="tx1"/>
                </a:solidFill>
              </a:rPr>
              <a:t>Achieve the required ACT® or SAT score. </a:t>
            </a:r>
          </a:p>
          <a:p>
            <a:pPr marL="228600" indent="-228600">
              <a:buAutoNum type="arabicPeriod"/>
            </a:pPr>
            <a:r>
              <a:rPr lang="en-US" sz="1000" dirty="0">
                <a:solidFill>
                  <a:schemeClr val="tx1"/>
                </a:solidFill>
              </a:rPr>
              <a:t> Complete the required number of volunteer service or paid work hours per the chart on the next slide</a:t>
            </a:r>
          </a:p>
          <a:p>
            <a:pPr marL="228600" indent="-228600">
              <a:buAutoNum type="arabicPeriod"/>
            </a:pPr>
            <a:endParaRPr lang="en-US" sz="1000" dirty="0">
              <a:solidFill>
                <a:schemeClr val="tx1"/>
              </a:solidFill>
            </a:endParaRPr>
          </a:p>
          <a:p>
            <a:pPr marL="228600" indent="-228600">
              <a:buAutoNum type="arabicPeriod"/>
            </a:pPr>
            <a:r>
              <a:rPr lang="en-US" sz="1000" dirty="0">
                <a:solidFill>
                  <a:schemeClr val="tx1"/>
                </a:solidFill>
              </a:rPr>
              <a:t>While this is not easy to do, this can be done!  This is why I am talking to you now when you are in middle school/ ninth grade. If you complete the IB or AICE curriculum and the service hours you can qualify for the </a:t>
            </a:r>
            <a:r>
              <a:rPr lang="en-US" sz="1000" dirty="0">
                <a:effectLst/>
                <a:highlight>
                  <a:srgbClr val="FFFF00"/>
                </a:highlight>
                <a:latin typeface="Calibri" panose="020F0502020204030204" pitchFamily="34" charset="0"/>
                <a:ea typeface="Times New Roman" panose="02020603050405020304" pitchFamily="18" charset="0"/>
              </a:rPr>
              <a:t>Florida Medallion Scholars.</a:t>
            </a:r>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22</a:t>
            </a:fld>
            <a:endParaRPr lang="en-US"/>
          </a:p>
        </p:txBody>
      </p:sp>
    </p:spTree>
    <p:extLst>
      <p:ext uri="{BB962C8B-B14F-4D97-AF65-F5344CB8AC3E}">
        <p14:creationId xmlns:p14="http://schemas.microsoft.com/office/powerpoint/2010/main" val="211195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23</a:t>
            </a:fld>
            <a:endParaRPr lang="en-US"/>
          </a:p>
        </p:txBody>
      </p:sp>
    </p:spTree>
    <p:extLst>
      <p:ext uri="{BB962C8B-B14F-4D97-AF65-F5344CB8AC3E}">
        <p14:creationId xmlns:p14="http://schemas.microsoft.com/office/powerpoint/2010/main" val="2385510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want you to succeed and all feel confident in your ability to get to college. </a:t>
            </a:r>
          </a:p>
          <a:p>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24</a:t>
            </a:fld>
            <a:endParaRPr lang="en-US"/>
          </a:p>
        </p:txBody>
      </p:sp>
    </p:spTree>
    <p:extLst>
      <p:ext uri="{BB962C8B-B14F-4D97-AF65-F5344CB8AC3E}">
        <p14:creationId xmlns:p14="http://schemas.microsoft.com/office/powerpoint/2010/main" val="276314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Feeling nervous about college is normal. There are many tools and resources out there to help you get to college. Your school hopes to help you with your first steps while you’re in 8th and 9</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grade. Look to counselors, teachers, staff, family, and friends for support because we all want you to succeed and feel confident in your ability to get to college. </a:t>
            </a:r>
            <a:endParaRPr lang="en-US" dirty="0"/>
          </a:p>
        </p:txBody>
      </p:sp>
      <p:sp>
        <p:nvSpPr>
          <p:cNvPr id="4" name="Slide Number Placeholder 3"/>
          <p:cNvSpPr>
            <a:spLocks noGrp="1"/>
          </p:cNvSpPr>
          <p:nvPr>
            <p:ph type="sldNum" sz="quarter" idx="5"/>
          </p:nvPr>
        </p:nvSpPr>
        <p:spPr/>
        <p:txBody>
          <a:bodyPr/>
          <a:lstStyle/>
          <a:p>
            <a:fld id="{38FB095F-DC8E-DF48-97AC-F8BB4D33F122}" type="slidenum">
              <a:rPr lang="en-US" smtClean="0"/>
              <a:t>25</a:t>
            </a:fld>
            <a:endParaRPr lang="en-US"/>
          </a:p>
        </p:txBody>
      </p:sp>
    </p:spTree>
    <p:extLst>
      <p:ext uri="{BB962C8B-B14F-4D97-AF65-F5344CB8AC3E}">
        <p14:creationId xmlns:p14="http://schemas.microsoft.com/office/powerpoint/2010/main" val="210963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38FB095F-DC8E-DF48-97AC-F8BB4D33F122}" type="slidenum">
              <a:rPr lang="en-US" smtClean="0"/>
              <a:t>26</a:t>
            </a:fld>
            <a:endParaRPr lang="en-US"/>
          </a:p>
        </p:txBody>
      </p:sp>
    </p:spTree>
    <p:extLst>
      <p:ext uri="{BB962C8B-B14F-4D97-AF65-F5344CB8AC3E}">
        <p14:creationId xmlns:p14="http://schemas.microsoft.com/office/powerpoint/2010/main" val="189828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02124"/>
                </a:solidFill>
                <a:effectLst/>
                <a:latin typeface="Google Sans"/>
              </a:rPr>
              <a:t>Typical earnings for bachelor's degree holders are $36,000 or 84 percent higher than those whose highest degree is a high school diploma. </a:t>
            </a:r>
            <a:r>
              <a:rPr lang="en-US" sz="1200" b="0" i="0" dirty="0">
                <a:solidFill>
                  <a:srgbClr val="040C28"/>
                </a:solidFill>
                <a:effectLst/>
                <a:latin typeface="Google Sans"/>
              </a:rPr>
              <a:t>College graduates on average make $1.2 million more over their lifetime.</a:t>
            </a:r>
          </a:p>
          <a:p>
            <a:endParaRPr lang="en-US" sz="1200" b="0" i="0" dirty="0">
              <a:solidFill>
                <a:srgbClr val="040C28"/>
              </a:solidFill>
              <a:effectLst/>
              <a:latin typeface="Google Sans"/>
              <a:ea typeface="Times New Roman" panose="02020603050405020304" pitchFamily="18" charset="0"/>
            </a:endParaRPr>
          </a:p>
          <a:p>
            <a:r>
              <a:rPr lang="en-US" b="0" i="0" dirty="0">
                <a:solidFill>
                  <a:srgbClr val="000000"/>
                </a:solidFill>
                <a:effectLst/>
                <a:latin typeface="Arial" panose="020B0604020202020204" pitchFamily="34" charset="0"/>
              </a:rPr>
              <a:t>Oftentimes it's not necessarily what you study, but the fact that you studied something at all. Aside from training you in an expert field, college trains you to think analytically, understand complex subjects and communicate your own critical ideas about them. It also instills crucial skills like organization, self-discipline and the ability to complete tasks from start to finish. In other words, college helps mold you into a more professional individual. </a:t>
            </a:r>
            <a:r>
              <a:rPr lang="en-US" b="0" i="0" dirty="0">
                <a:solidFill>
                  <a:srgbClr val="1A1A1A"/>
                </a:solidFill>
                <a:effectLst/>
                <a:latin typeface="Open Sans" panose="020F0502020204030204" pitchFamily="34" charset="0"/>
              </a:rPr>
              <a:t>College graduates are twice as likely to launch a small business. </a:t>
            </a:r>
            <a:endParaRPr lang="en-US" sz="1200" b="0" i="0" dirty="0">
              <a:solidFill>
                <a:srgbClr val="040C28"/>
              </a:solidFill>
              <a:effectLst/>
              <a:latin typeface="Google Sans"/>
              <a:ea typeface="Times New Roman" panose="02020603050405020304" pitchFamily="18" charset="0"/>
            </a:endParaRPr>
          </a:p>
          <a:p>
            <a:r>
              <a:rPr lang="en-US" sz="1000" dirty="0">
                <a:solidFill>
                  <a:schemeClr val="tx1"/>
                </a:solidFill>
                <a:effectLst/>
                <a:latin typeface="Calibri" panose="020F0502020204030204" pitchFamily="34" charset="0"/>
                <a:ea typeface="Times New Roman" panose="02020603050405020304" pitchFamily="18" charset="0"/>
              </a:rPr>
              <a:t>. </a:t>
            </a:r>
            <a:endParaRPr lang="en-US" sz="1000" dirty="0">
              <a:solidFill>
                <a:schemeClr val="tx1"/>
              </a:solidFill>
              <a:effectLst/>
              <a:latin typeface="Times New Roman" panose="02020603050405020304" pitchFamily="18" charset="0"/>
              <a:ea typeface="Times New Roman" panose="02020603050405020304" pitchFamily="18" charset="0"/>
            </a:endParaRPr>
          </a:p>
          <a:p>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3</a:t>
            </a:fld>
            <a:endParaRPr lang="en-US"/>
          </a:p>
        </p:txBody>
      </p:sp>
    </p:spTree>
    <p:extLst>
      <p:ext uri="{BB962C8B-B14F-4D97-AF65-F5344CB8AC3E}">
        <p14:creationId xmlns:p14="http://schemas.microsoft.com/office/powerpoint/2010/main" val="233844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4</a:t>
            </a:fld>
            <a:endParaRPr lang="en-US"/>
          </a:p>
        </p:txBody>
      </p:sp>
    </p:spTree>
    <p:extLst>
      <p:ext uri="{BB962C8B-B14F-4D97-AF65-F5344CB8AC3E}">
        <p14:creationId xmlns:p14="http://schemas.microsoft.com/office/powerpoint/2010/main" val="14171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Calibri" panose="020F0502020204030204" pitchFamily="34" charset="0"/>
                <a:ea typeface="Times New Roman" panose="02020603050405020304" pitchFamily="18" charset="0"/>
              </a:rPr>
              <a:t>Most professional athletes went to college. Additionally, in many professional sports, you must first compete at the college level. To get into college, though, you must first qualify with grades and test scores. </a:t>
            </a:r>
          </a:p>
          <a:p>
            <a:endParaRPr lang="en-US" sz="1200" dirty="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Times New Roman" panose="02020603050405020304" pitchFamily="18" charset="0"/>
              </a:rPr>
              <a:t>Students who are undocumented or without papers can apply to many different types of colleges and universities. </a:t>
            </a:r>
            <a:r>
              <a:rPr lang="en-US" sz="1200" b="0" i="0" dirty="0">
                <a:solidFill>
                  <a:srgbClr val="1E1E1E"/>
                </a:solidFill>
                <a:effectLst/>
                <a:latin typeface="Roboto" panose="020F0502020204030204" pitchFamily="34" charset="0"/>
                <a:ea typeface="Times New Roman" panose="02020603050405020304" pitchFamily="18" charset="0"/>
              </a:rPr>
              <a:t>N</a:t>
            </a:r>
            <a:r>
              <a:rPr lang="en-US" b="0" i="0" dirty="0">
                <a:solidFill>
                  <a:srgbClr val="1E1E1E"/>
                </a:solidFill>
                <a:effectLst/>
                <a:latin typeface="Roboto" panose="020F0502020204030204" pitchFamily="34" charset="0"/>
              </a:rPr>
              <a:t>o federal law prevents U.S. colleges from admitting undocumented students. </a:t>
            </a:r>
            <a:r>
              <a:rPr lang="en-US" b="0" i="0" dirty="0">
                <a:solidFill>
                  <a:srgbClr val="1E1E1E"/>
                </a:solidFill>
                <a:effectLst/>
                <a:latin typeface="Roboto" panose="02000000000000000000" pitchFamily="2" charset="0"/>
              </a:rPr>
              <a:t>Mostly colleges set their own rules on admitting undocumented students, so you should research the policies of colleges you are interested in attending. There is financial air and scholarships available. A number of college have programs, student organizations or centers that support first-generation immigrant students. </a:t>
            </a:r>
            <a:endParaRPr lang="en-US" b="0" i="0" dirty="0">
              <a:solidFill>
                <a:srgbClr val="1E1E1E"/>
              </a:solidFill>
              <a:effectLst/>
              <a:latin typeface="Roboto" panose="020F0502020204030204" pitchFamily="34" charset="0"/>
            </a:endParaRPr>
          </a:p>
          <a:p>
            <a:endParaRPr lang="en-US" sz="1200" dirty="0">
              <a:solidFill>
                <a:schemeClr val="tx1"/>
              </a:solidFill>
              <a:effectLst/>
              <a:latin typeface="Calibri" panose="020F0502020204030204" pitchFamily="34" charset="0"/>
              <a:ea typeface="Times New Roman" panose="02020603050405020304" pitchFamily="18" charset="0"/>
            </a:endParaRPr>
          </a:p>
          <a:p>
            <a:r>
              <a:rPr lang="en-US" sz="1200" dirty="0">
                <a:solidFill>
                  <a:schemeClr val="tx1"/>
                </a:solidFill>
                <a:effectLst/>
                <a:latin typeface="Calibri" panose="020F0502020204030204" pitchFamily="34" charset="0"/>
                <a:ea typeface="Times New Roman" panose="02020603050405020304" pitchFamily="18" charset="0"/>
              </a:rPr>
              <a:t>There are many benefits to going to college before going into the military. The military can help you pay for college. You can also enter the military at a higher rank and get paid more with your college degree. </a:t>
            </a:r>
          </a:p>
          <a:p>
            <a:endParaRPr lang="en-US" sz="1200"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disabilities: </a:t>
            </a:r>
            <a:r>
              <a:rPr lang="en-US" sz="1200" dirty="0">
                <a:solidFill>
                  <a:schemeClr val="tx1"/>
                </a:solidFill>
                <a:effectLst/>
                <a:latin typeface="Calibri" panose="020F0502020204030204" pitchFamily="34" charset="0"/>
                <a:ea typeface="Times New Roman" panose="02020603050405020304" pitchFamily="18" charset="0"/>
              </a:rPr>
              <a:t>College is for everyone, even if they have a different ability. Many schools have a resource center to support students with IEPs and disabilities. </a:t>
            </a:r>
            <a:r>
              <a:rPr lang="en-US" dirty="0"/>
              <a:t>Lynn University, </a:t>
            </a:r>
            <a:r>
              <a:rPr lang="en-US" b="0" i="0" u="none" strike="noStrike" dirty="0">
                <a:solidFill>
                  <a:srgbClr val="1F497D"/>
                </a:solidFill>
                <a:effectLst/>
                <a:latin typeface="Calibri" panose="020F0502020204030204" pitchFamily="34" charset="0"/>
              </a:rPr>
              <a:t>Beacon College in Florida has an education program for Learning and also Life Skills support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Times New Roman" panose="02020603050405020304" pitchFamily="18" charset="0"/>
              </a:rPr>
              <a:t>Often times, knowing another language might even help students be more successful in college. You have three or four more years to become more proficient at English – make this a priority by reading, speaking to English speakers like teachers and store workers, paying attention in class and even watching TV in English or watching videos. There are also resources at colleges to help students improve their English language if they wish to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Times New Roman" panose="02020603050405020304" pitchFamily="18" charset="0"/>
              </a:rPr>
              <a:t>There are many students who are the first person in their family to go to college. It is a brave and courageous step to take and it should be celebrated! There are many resources out there to help students who are the first in their family to get to college</a:t>
            </a:r>
          </a:p>
          <a:p>
            <a:endParaRPr lang="en-US" sz="1200" dirty="0">
              <a:solidFill>
                <a:schemeClr val="tx1"/>
              </a:solidFill>
              <a:effectLst/>
              <a:latin typeface="Calibri" panose="020F0502020204030204" pitchFamily="34" charset="0"/>
              <a:ea typeface="Times New Roman" panose="02020603050405020304" pitchFamily="18" charset="0"/>
            </a:endParaRPr>
          </a:p>
          <a:p>
            <a:endParaRPr lang="en-US" b="0" i="0" dirty="0">
              <a:solidFill>
                <a:srgbClr val="1E1E1E"/>
              </a:solidFill>
              <a:effectLst/>
              <a:latin typeface="Roboto" panose="020F0502020204030204" pitchFamily="34" charset="0"/>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5</a:t>
            </a:fld>
            <a:endParaRPr lang="en-US"/>
          </a:p>
        </p:txBody>
      </p:sp>
    </p:spTree>
    <p:extLst>
      <p:ext uri="{BB962C8B-B14F-4D97-AF65-F5344CB8AC3E}">
        <p14:creationId xmlns:p14="http://schemas.microsoft.com/office/powerpoint/2010/main" val="58854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6</a:t>
            </a:fld>
            <a:endParaRPr lang="en-US"/>
          </a:p>
        </p:txBody>
      </p:sp>
    </p:spTree>
    <p:extLst>
      <p:ext uri="{BB962C8B-B14F-4D97-AF65-F5344CB8AC3E}">
        <p14:creationId xmlns:p14="http://schemas.microsoft.com/office/powerpoint/2010/main" val="106515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rPr>
              <a:t>Students can have  a wide range of experiences based on what they choose to participate in including clubs, sports and study abroad</a:t>
            </a:r>
          </a:p>
          <a:p>
            <a:pPr marL="457200" marR="0">
              <a:spcBef>
                <a:spcPts val="0"/>
              </a:spcBef>
              <a:spcAft>
                <a:spcPts val="0"/>
              </a:spcAft>
            </a:pPr>
            <a:endParaRPr lang="en-US" sz="1000" dirty="0">
              <a:solidFill>
                <a:schemeClr val="tx1"/>
              </a:solidFill>
              <a:effectLst/>
              <a:latin typeface="Calibri" panose="020F0502020204030204" pitchFamily="34" charset="0"/>
              <a:ea typeface="Times New Roman" panose="02020603050405020304" pitchFamily="18" charset="0"/>
            </a:endParaRPr>
          </a:p>
          <a:p>
            <a:pPr marL="457200" marR="0">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rPr>
              <a:t>HIGH SCHOOL: Average 30 hours each week in class, proceeding from one class to the next. School year is 36 weeks long; with short breaks in the winter and spring and a long one over the summer. Time  is usually structured by others: administrators, teachers, coaches, and of course, parents. </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rPr>
              <a:t>COLLEGE: Spend 12 to 16 hours each week in class, usually with breaks in between. Students choose their classes and schedule. what days and time of day they want to take the class. Many classes offered in the evening. In most cases, the academic year is typically divided into two 15-17 week semesters. Students have a winter break and a spring break, and the academic year ends in May. Students are independent. College students manage their own time, including getting to class, doing homework, and studying. You’ll live in a dorm and have the chance to make friends from all over the world.    Plus, in college courses you can better explore subjects which fit your interests. </a:t>
            </a:r>
            <a:endParaRPr lang="en-US" sz="1000" dirty="0">
              <a:effectLst/>
              <a:latin typeface="Times New Roman" panose="02020603050405020304" pitchFamily="18" charset="0"/>
              <a:ea typeface="Times New Roman" panose="02020603050405020304" pitchFamily="18" charset="0"/>
            </a:endParaRPr>
          </a:p>
          <a:p>
            <a:endParaRPr lang="en-US" sz="1000" dirty="0"/>
          </a:p>
        </p:txBody>
      </p:sp>
      <p:sp>
        <p:nvSpPr>
          <p:cNvPr id="4" name="Slide Number Placeholder 3"/>
          <p:cNvSpPr>
            <a:spLocks noGrp="1"/>
          </p:cNvSpPr>
          <p:nvPr>
            <p:ph type="sldNum" sz="quarter" idx="5"/>
          </p:nvPr>
        </p:nvSpPr>
        <p:spPr/>
        <p:txBody>
          <a:bodyPr/>
          <a:lstStyle/>
          <a:p>
            <a:fld id="{38FB095F-DC8E-DF48-97AC-F8BB4D33F122}" type="slidenum">
              <a:rPr lang="en-US" smtClean="0"/>
              <a:t>7</a:t>
            </a:fld>
            <a:endParaRPr lang="en-US"/>
          </a:p>
        </p:txBody>
      </p:sp>
    </p:spTree>
    <p:extLst>
      <p:ext uri="{BB962C8B-B14F-4D97-AF65-F5344CB8AC3E}">
        <p14:creationId xmlns:p14="http://schemas.microsoft.com/office/powerpoint/2010/main" val="276146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Calibri" panose="020F0502020204030204" pitchFamily="34" charset="0"/>
                <a:ea typeface="Times New Roman" panose="02020603050405020304" pitchFamily="18" charset="0"/>
              </a:rPr>
              <a:t>College is not only about academics, but the academics can be fun.  The choices are much more tailored to interests.  </a:t>
            </a:r>
            <a:endParaRPr lang="en-US" sz="1000" dirty="0">
              <a:solidFill>
                <a:schemeClr val="tx1"/>
              </a:solidFill>
              <a:effectLst/>
              <a:latin typeface="Times New Roman" panose="02020603050405020304" pitchFamily="18" charset="0"/>
              <a:ea typeface="Times New Roman" panose="02020603050405020304" pitchFamily="18"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38FB095F-DC8E-DF48-97AC-F8BB4D33F122}" type="slidenum">
              <a:rPr lang="en-US" smtClean="0"/>
              <a:t>8</a:t>
            </a:fld>
            <a:endParaRPr lang="en-US"/>
          </a:p>
        </p:txBody>
      </p:sp>
    </p:spTree>
    <p:extLst>
      <p:ext uri="{BB962C8B-B14F-4D97-AF65-F5344CB8AC3E}">
        <p14:creationId xmlns:p14="http://schemas.microsoft.com/office/powerpoint/2010/main" val="56673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B095F-DC8E-DF48-97AC-F8BB4D33F122}" type="slidenum">
              <a:rPr lang="en-US" smtClean="0"/>
              <a:t>9</a:t>
            </a:fld>
            <a:endParaRPr lang="en-US"/>
          </a:p>
        </p:txBody>
      </p:sp>
    </p:spTree>
    <p:extLst>
      <p:ext uri="{BB962C8B-B14F-4D97-AF65-F5344CB8AC3E}">
        <p14:creationId xmlns:p14="http://schemas.microsoft.com/office/powerpoint/2010/main" val="110444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8FACAC-49F3-F741-A118-832663F14E52}"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341983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FACAC-49F3-F741-A118-832663F14E52}"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61105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FACAC-49F3-F741-A118-832663F14E52}"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22989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FACAC-49F3-F741-A118-832663F14E52}"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212620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FACAC-49F3-F741-A118-832663F14E52}"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405689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FACAC-49F3-F741-A118-832663F14E52}"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42194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FACAC-49F3-F741-A118-832663F14E52}" type="datetimeFigureOut">
              <a:rPr lang="en-US" smtClean="0"/>
              <a:t>4/23/23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398434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FACAC-49F3-F741-A118-832663F14E52}" type="datetimeFigureOut">
              <a:rPr lang="en-US" smtClean="0"/>
              <a:t>4/23/23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402266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FACAC-49F3-F741-A118-832663F14E52}" type="datetimeFigureOut">
              <a:rPr lang="en-US" smtClean="0"/>
              <a:t>4/23/23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200753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8FACAC-49F3-F741-A118-832663F14E52}"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79225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8FACAC-49F3-F741-A118-832663F14E52}"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E6DA-C763-0B4D-87EC-EA4DE636FCC1}" type="slidenum">
              <a:rPr lang="en-US" smtClean="0"/>
              <a:t>‹#›</a:t>
            </a:fld>
            <a:endParaRPr lang="en-US"/>
          </a:p>
        </p:txBody>
      </p:sp>
    </p:spTree>
    <p:extLst>
      <p:ext uri="{BB962C8B-B14F-4D97-AF65-F5344CB8AC3E}">
        <p14:creationId xmlns:p14="http://schemas.microsoft.com/office/powerpoint/2010/main" val="46994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ACAC-49F3-F741-A118-832663F14E52}" type="datetimeFigureOut">
              <a:rPr lang="en-US" smtClean="0"/>
              <a:t>4/23/23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E6DA-C763-0B4D-87EC-EA4DE636FCC1}" type="slidenum">
              <a:rPr lang="en-US" smtClean="0"/>
              <a:t>‹#›</a:t>
            </a:fld>
            <a:endParaRPr lang="en-US"/>
          </a:p>
        </p:txBody>
      </p:sp>
    </p:spTree>
    <p:extLst>
      <p:ext uri="{BB962C8B-B14F-4D97-AF65-F5344CB8AC3E}">
        <p14:creationId xmlns:p14="http://schemas.microsoft.com/office/powerpoint/2010/main" val="2207270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eeksvgs.com/id/230506"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18DA8B-F491-6D27-5CE0-D5512784BD81}"/>
              </a:ext>
            </a:extLst>
          </p:cNvPr>
          <p:cNvPicPr>
            <a:picLocks noChangeAspect="1"/>
          </p:cNvPicPr>
          <p:nvPr/>
        </p:nvPicPr>
        <p:blipFill>
          <a:blip r:embed="rId3"/>
          <a:stretch>
            <a:fillRect/>
          </a:stretch>
        </p:blipFill>
        <p:spPr>
          <a:xfrm>
            <a:off x="-798701" y="-1386761"/>
            <a:ext cx="14459353" cy="9631521"/>
          </a:xfrm>
          <a:prstGeom prst="rect">
            <a:avLst/>
          </a:prstGeom>
        </p:spPr>
      </p:pic>
      <p:sp>
        <p:nvSpPr>
          <p:cNvPr id="2" name="Title 1">
            <a:extLst>
              <a:ext uri="{FF2B5EF4-FFF2-40B4-BE49-F238E27FC236}">
                <a16:creationId xmlns:a16="http://schemas.microsoft.com/office/drawing/2014/main" id="{00EEE440-468D-2255-2EB0-B7C37C6F2C7F}"/>
              </a:ext>
            </a:extLst>
          </p:cNvPr>
          <p:cNvSpPr>
            <a:spLocks noGrp="1"/>
          </p:cNvSpPr>
          <p:nvPr>
            <p:ph type="ctrTitle"/>
          </p:nvPr>
        </p:nvSpPr>
        <p:spPr>
          <a:xfrm>
            <a:off x="1066798" y="3116673"/>
            <a:ext cx="10058400" cy="2464904"/>
          </a:xfrm>
          <a:effectLst>
            <a:outerShdw blurRad="50800" dist="38100" dir="2700000" algn="tl" rotWithShape="0">
              <a:prstClr val="black">
                <a:alpha val="40000"/>
              </a:prstClr>
            </a:outerShdw>
          </a:effectLst>
        </p:spPr>
        <p:txBody>
          <a:bodyPr>
            <a:normAutofit/>
          </a:bodyPr>
          <a:lstStyle/>
          <a:p>
            <a:r>
              <a:rPr lang="en-US" sz="5200" b="1" dirty="0">
                <a:solidFill>
                  <a:schemeClr val="bg2">
                    <a:lumMod val="75000"/>
                  </a:schemeClr>
                </a:solidFill>
                <a:effectLst/>
                <a:highlight>
                  <a:srgbClr val="FFFF00"/>
                </a:highlight>
                <a:latin typeface="ACADEMY ENGRAVED LET PLAIN:1.0" panose="02000000000000000000" pitchFamily="2" charset="0"/>
                <a:ea typeface="Times New Roman" panose="02020603050405020304" pitchFamily="18" charset="0"/>
                <a:cs typeface="AkayaTelivigala" pitchFamily="2" charset="77"/>
              </a:rPr>
              <a:t>College Knowledge for </a:t>
            </a:r>
            <a:br>
              <a:rPr lang="en-US" sz="5200" b="1" dirty="0">
                <a:solidFill>
                  <a:schemeClr val="bg2">
                    <a:lumMod val="75000"/>
                  </a:schemeClr>
                </a:solidFill>
                <a:effectLst/>
                <a:highlight>
                  <a:srgbClr val="FFFF00"/>
                </a:highlight>
                <a:latin typeface="ACADEMY ENGRAVED LET PLAIN:1.0" panose="02000000000000000000" pitchFamily="2" charset="0"/>
                <a:ea typeface="Times New Roman" panose="02020603050405020304" pitchFamily="18" charset="0"/>
                <a:cs typeface="AkayaTelivigala" pitchFamily="2" charset="77"/>
              </a:rPr>
            </a:br>
            <a:r>
              <a:rPr lang="en-US" sz="5200" b="1" dirty="0">
                <a:solidFill>
                  <a:schemeClr val="bg2">
                    <a:lumMod val="75000"/>
                  </a:schemeClr>
                </a:solidFill>
                <a:effectLst/>
                <a:highlight>
                  <a:srgbClr val="FFFF00"/>
                </a:highlight>
                <a:latin typeface="ACADEMY ENGRAVED LET PLAIN:1.0" panose="02000000000000000000" pitchFamily="2" charset="0"/>
                <a:ea typeface="Times New Roman" panose="02020603050405020304" pitchFamily="18" charset="0"/>
                <a:cs typeface="AkayaTelivigala" pitchFamily="2" charset="77"/>
              </a:rPr>
              <a:t>Middle School and High School Freshmen Students</a:t>
            </a:r>
            <a:endParaRPr lang="en-US" sz="5200" dirty="0">
              <a:solidFill>
                <a:schemeClr val="bg2">
                  <a:lumMod val="75000"/>
                </a:schemeClr>
              </a:solidFill>
              <a:highlight>
                <a:srgbClr val="FFFF00"/>
              </a:highlight>
              <a:latin typeface="ACADEMY ENGRAVED LET PLAIN:1.0" panose="02000000000000000000" pitchFamily="2" charset="0"/>
              <a:cs typeface="AkayaTelivigala" pitchFamily="2" charset="77"/>
            </a:endParaRPr>
          </a:p>
        </p:txBody>
      </p:sp>
      <p:sp>
        <p:nvSpPr>
          <p:cNvPr id="3" name="Subtitle 2">
            <a:extLst>
              <a:ext uri="{FF2B5EF4-FFF2-40B4-BE49-F238E27FC236}">
                <a16:creationId xmlns:a16="http://schemas.microsoft.com/office/drawing/2014/main" id="{992BF27A-62AC-2FEA-7B61-68FCC9A203C2}"/>
              </a:ext>
            </a:extLst>
          </p:cNvPr>
          <p:cNvSpPr>
            <a:spLocks noGrp="1"/>
          </p:cNvSpPr>
          <p:nvPr>
            <p:ph type="subTitle" idx="1"/>
          </p:nvPr>
        </p:nvSpPr>
        <p:spPr>
          <a:xfrm>
            <a:off x="1066798" y="5581577"/>
            <a:ext cx="10058400" cy="1152939"/>
          </a:xfrm>
          <a:effectLst>
            <a:outerShdw blurRad="50800" dist="38100" dir="2700000" algn="tl" rotWithShape="0">
              <a:prstClr val="black">
                <a:alpha val="40000"/>
              </a:prstClr>
            </a:outerShdw>
          </a:effectLst>
        </p:spPr>
        <p:txBody>
          <a:bodyPr>
            <a:normAutofit/>
          </a:bodyPr>
          <a:lstStyle/>
          <a:p>
            <a:endParaRPr lang="en-US" dirty="0">
              <a:solidFill>
                <a:srgbClr val="FFFFFF"/>
              </a:solidFill>
            </a:endParaRPr>
          </a:p>
          <a:p>
            <a:r>
              <a:rPr lang="en-US" dirty="0">
                <a:solidFill>
                  <a:schemeClr val="bg2">
                    <a:lumMod val="75000"/>
                  </a:schemeClr>
                </a:solidFill>
                <a:highlight>
                  <a:srgbClr val="FFFF00"/>
                </a:highlight>
                <a:latin typeface="ACADEMY ENGRAVED LET PLAIN:1.0" panose="02000000000000000000" pitchFamily="2" charset="0"/>
              </a:rPr>
              <a:t>By Penelope Heller</a:t>
            </a:r>
          </a:p>
        </p:txBody>
      </p:sp>
    </p:spTree>
    <p:extLst>
      <p:ext uri="{BB962C8B-B14F-4D97-AF65-F5344CB8AC3E}">
        <p14:creationId xmlns:p14="http://schemas.microsoft.com/office/powerpoint/2010/main" val="254069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CEE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FBC814-2A87-096B-3167-F4860E6BD328}"/>
              </a:ext>
            </a:extLst>
          </p:cNvPr>
          <p:cNvSpPr>
            <a:spLocks noGrp="1"/>
          </p:cNvSpPr>
          <p:nvPr>
            <p:ph type="subTitle" idx="1"/>
          </p:nvPr>
        </p:nvSpPr>
        <p:spPr>
          <a:xfrm>
            <a:off x="175098" y="1"/>
            <a:ext cx="12016902" cy="6858000"/>
          </a:xfrm>
        </p:spPr>
        <p:txBody>
          <a:bodyPr>
            <a:normAutofit/>
          </a:bodyPr>
          <a:lstStyle/>
          <a:p>
            <a:pPr marL="0" marR="0" algn="l">
              <a:spcBef>
                <a:spcPts val="0"/>
              </a:spcBef>
              <a:spcAft>
                <a:spcPts val="0"/>
              </a:spcAft>
            </a:pPr>
            <a:r>
              <a:rPr lang="en-US" sz="6400" b="1" dirty="0">
                <a:effectLst/>
                <a:latin typeface="Calibri" panose="020F0502020204030204" pitchFamily="34" charset="0"/>
                <a:ea typeface="Times New Roman" panose="02020603050405020304" pitchFamily="18" charset="0"/>
              </a:rPr>
              <a:t> </a:t>
            </a:r>
            <a:endParaRPr lang="en-US" sz="6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6400" b="1" dirty="0">
                <a:effectLst/>
                <a:latin typeface="Calibri" panose="020F0502020204030204" pitchFamily="34" charset="0"/>
                <a:ea typeface="Times New Roman" panose="02020603050405020304" pitchFamily="18" charset="0"/>
              </a:rPr>
              <a:t>  </a:t>
            </a:r>
            <a:r>
              <a:rPr lang="en-US" sz="6600" b="1" dirty="0">
                <a:effectLst/>
                <a:latin typeface="Calibri" panose="020F0502020204030204" pitchFamily="34" charset="0"/>
                <a:ea typeface="Times New Roman" panose="02020603050405020304" pitchFamily="18" charset="0"/>
              </a:rPr>
              <a:t>7</a:t>
            </a:r>
            <a:r>
              <a:rPr lang="en-US" sz="6600" b="1" baseline="30000" dirty="0">
                <a:effectLst/>
                <a:latin typeface="Calibri" panose="020F0502020204030204" pitchFamily="34" charset="0"/>
                <a:ea typeface="Times New Roman" panose="02020603050405020304" pitchFamily="18" charset="0"/>
              </a:rPr>
              <a:t>th</a:t>
            </a:r>
            <a:r>
              <a:rPr lang="en-US" sz="6600" b="1" dirty="0">
                <a:effectLst/>
                <a:latin typeface="Calibri" panose="020F0502020204030204" pitchFamily="34" charset="0"/>
                <a:ea typeface="Times New Roman" panose="02020603050405020304" pitchFamily="18" charset="0"/>
              </a:rPr>
              <a:t>-8</a:t>
            </a:r>
            <a:r>
              <a:rPr lang="en-US" sz="6600" b="1" baseline="30000" dirty="0">
                <a:effectLst/>
                <a:latin typeface="Calibri" panose="020F0502020204030204" pitchFamily="34" charset="0"/>
                <a:ea typeface="Times New Roman" panose="02020603050405020304" pitchFamily="18" charset="0"/>
              </a:rPr>
              <a:t>th</a:t>
            </a:r>
          </a:p>
          <a:p>
            <a:pPr marL="0" marR="0" algn="l">
              <a:spcBef>
                <a:spcPts val="0"/>
              </a:spcBef>
              <a:spcAft>
                <a:spcPts val="0"/>
              </a:spcAft>
            </a:pPr>
            <a:r>
              <a:rPr lang="en-US" sz="6600" b="1" baseline="30000" dirty="0">
                <a:ea typeface="Times New Roman" panose="02020603050405020304" pitchFamily="18" charset="0"/>
              </a:rPr>
              <a:t>   Grade</a:t>
            </a:r>
            <a:r>
              <a:rPr lang="en-US" sz="6600" b="1" dirty="0">
                <a:effectLst/>
                <a:ea typeface="Times New Roman" panose="02020603050405020304" pitchFamily="18" charset="0"/>
              </a:rPr>
              <a:t> </a:t>
            </a:r>
            <a:endParaRPr lang="en-US" sz="6600" dirty="0">
              <a:effectLst/>
              <a:ea typeface="Times New Roman" panose="02020603050405020304" pitchFamily="18" charset="0"/>
            </a:endParaRPr>
          </a:p>
          <a:p>
            <a:pPr algn="l">
              <a:spcBef>
                <a:spcPts val="0"/>
              </a:spcBef>
            </a:pPr>
            <a:endParaRPr lang="en-US" sz="6400" dirty="0">
              <a:effectLst/>
              <a:ea typeface="Times New Roman" panose="02020603050405020304" pitchFamily="18" charset="0"/>
            </a:endParaRPr>
          </a:p>
          <a:p>
            <a:endParaRPr lang="en-US" dirty="0"/>
          </a:p>
        </p:txBody>
      </p:sp>
      <p:sp>
        <p:nvSpPr>
          <p:cNvPr id="4" name="Rounded Rectangle 3">
            <a:extLst>
              <a:ext uri="{FF2B5EF4-FFF2-40B4-BE49-F238E27FC236}">
                <a16:creationId xmlns:a16="http://schemas.microsoft.com/office/drawing/2014/main" id="{801CD95B-28F0-323B-61B4-34E46748BC8E}"/>
              </a:ext>
            </a:extLst>
          </p:cNvPr>
          <p:cNvSpPr/>
          <p:nvPr/>
        </p:nvSpPr>
        <p:spPr>
          <a:xfrm>
            <a:off x="2991983" y="3580995"/>
            <a:ext cx="6549655" cy="270591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Get Involved in clubs, sports, or leadership </a:t>
            </a:r>
            <a:r>
              <a:rPr lang="en-US" sz="2400" dirty="0">
                <a:solidFill>
                  <a:schemeClr val="tx1"/>
                </a:solidFill>
                <a:latin typeface="Calibri" panose="020F0502020204030204" pitchFamily="34" charset="0"/>
                <a:ea typeface="Times New Roman" panose="02020603050405020304" pitchFamily="18" charset="0"/>
              </a:rPr>
              <a:t>a</a:t>
            </a:r>
            <a:r>
              <a:rPr lang="en-US" sz="2400" dirty="0">
                <a:solidFill>
                  <a:schemeClr val="tx1"/>
                </a:solidFill>
                <a:effectLst/>
                <a:latin typeface="Calibri" panose="020F0502020204030204" pitchFamily="34" charset="0"/>
                <a:ea typeface="Times New Roman" panose="02020603050405020304" pitchFamily="18" charset="0"/>
              </a:rPr>
              <a:t>ctivities</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Look ahead for AP and IB classes </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Apply for </a:t>
            </a:r>
            <a:r>
              <a:rPr lang="en-US" sz="2400" dirty="0">
                <a:solidFill>
                  <a:schemeClr val="tx1"/>
                </a:solidFill>
                <a:latin typeface="Calibri" panose="020F0502020204030204" pitchFamily="34" charset="0"/>
                <a:ea typeface="Times New Roman" panose="02020603050405020304" pitchFamily="18" charset="0"/>
              </a:rPr>
              <a:t>s</a:t>
            </a:r>
            <a:r>
              <a:rPr lang="en-US" sz="2400" dirty="0">
                <a:solidFill>
                  <a:schemeClr val="tx1"/>
                </a:solidFill>
                <a:effectLst/>
                <a:latin typeface="Calibri" panose="020F0502020204030204" pitchFamily="34" charset="0"/>
                <a:ea typeface="Times New Roman" panose="02020603050405020304" pitchFamily="18" charset="0"/>
              </a:rPr>
              <a:t>cholarships </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Take PSAT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5" name="Rounded Rectangle 4">
            <a:extLst>
              <a:ext uri="{FF2B5EF4-FFF2-40B4-BE49-F238E27FC236}">
                <a16:creationId xmlns:a16="http://schemas.microsoft.com/office/drawing/2014/main" id="{53C7814F-9D75-FC7F-EFA1-C780778BBA7C}"/>
              </a:ext>
            </a:extLst>
          </p:cNvPr>
          <p:cNvSpPr/>
          <p:nvPr/>
        </p:nvSpPr>
        <p:spPr>
          <a:xfrm>
            <a:off x="2991983" y="303989"/>
            <a:ext cx="6549655" cy="2973016"/>
          </a:xfrm>
          <a:prstGeom prst="roundRect">
            <a:avLst/>
          </a:prstGeom>
          <a:solidFill>
            <a:schemeClr val="accent1">
              <a:lumMod val="40000"/>
              <a:lumOff val="60000"/>
              <a:alpha val="925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endParaRPr lang="en-US" sz="2400" b="1" dirty="0">
              <a:solidFill>
                <a:schemeClr val="tx1"/>
              </a:solidFill>
              <a:effectLst/>
              <a:latin typeface="Calibri" panose="020F0502020204030204" pitchFamily="34"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Improve grades</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Attendance</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State test </a:t>
            </a:r>
            <a:r>
              <a:rPr lang="en-US" sz="2400" dirty="0">
                <a:solidFill>
                  <a:schemeClr val="tx1"/>
                </a:solidFill>
                <a:latin typeface="Calibri" panose="020F0502020204030204" pitchFamily="34" charset="0"/>
                <a:ea typeface="Times New Roman" panose="02020603050405020304" pitchFamily="18" charset="0"/>
              </a:rPr>
              <a:t>s</a:t>
            </a:r>
            <a:r>
              <a:rPr lang="en-US" sz="2400" dirty="0">
                <a:solidFill>
                  <a:schemeClr val="tx1"/>
                </a:solidFill>
                <a:effectLst/>
                <a:latin typeface="Calibri" panose="020F0502020204030204" pitchFamily="34" charset="0"/>
                <a:ea typeface="Times New Roman" panose="02020603050405020304" pitchFamily="18" charset="0"/>
              </a:rPr>
              <a:t>cores</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Apply to good </a:t>
            </a:r>
            <a:r>
              <a:rPr lang="en-US" sz="2400" dirty="0">
                <a:solidFill>
                  <a:schemeClr val="tx1"/>
                </a:solidFill>
                <a:latin typeface="Calibri" panose="020F0502020204030204" pitchFamily="34" charset="0"/>
                <a:ea typeface="Times New Roman" panose="02020603050405020304" pitchFamily="18" charset="0"/>
              </a:rPr>
              <a:t>f</a:t>
            </a:r>
            <a:r>
              <a:rPr lang="en-US" sz="2400" dirty="0">
                <a:solidFill>
                  <a:schemeClr val="tx1"/>
                </a:solidFill>
                <a:effectLst/>
                <a:latin typeface="Calibri" panose="020F0502020204030204" pitchFamily="34" charset="0"/>
                <a:ea typeface="Times New Roman" panose="02020603050405020304" pitchFamily="18" charset="0"/>
              </a:rPr>
              <a:t>it </a:t>
            </a:r>
            <a:r>
              <a:rPr lang="en-US" sz="2400" dirty="0">
                <a:solidFill>
                  <a:schemeClr val="tx1"/>
                </a:solidFill>
                <a:latin typeface="Calibri" panose="020F0502020204030204" pitchFamily="34" charset="0"/>
                <a:ea typeface="Times New Roman" panose="02020603050405020304" pitchFamily="18" charset="0"/>
              </a:rPr>
              <a:t>h</a:t>
            </a:r>
            <a:r>
              <a:rPr lang="en-US" sz="2400" dirty="0">
                <a:solidFill>
                  <a:schemeClr val="tx1"/>
                </a:solidFill>
                <a:effectLst/>
                <a:latin typeface="Calibri" panose="020F0502020204030204" pitchFamily="34" charset="0"/>
                <a:ea typeface="Times New Roman" panose="02020603050405020304" pitchFamily="18" charset="0"/>
              </a:rPr>
              <a:t>igh </a:t>
            </a:r>
            <a:r>
              <a:rPr lang="en-US" sz="2400" dirty="0">
                <a:solidFill>
                  <a:schemeClr val="tx1"/>
                </a:solidFill>
                <a:latin typeface="Calibri" panose="020F0502020204030204" pitchFamily="34" charset="0"/>
                <a:ea typeface="Times New Roman" panose="02020603050405020304" pitchFamily="18" charset="0"/>
              </a:rPr>
              <a:t>s</a:t>
            </a:r>
            <a:r>
              <a:rPr lang="en-US" sz="2400" dirty="0">
                <a:solidFill>
                  <a:schemeClr val="tx1"/>
                </a:solidFill>
                <a:effectLst/>
                <a:latin typeface="Calibri" panose="020F0502020204030204" pitchFamily="34" charset="0"/>
                <a:ea typeface="Times New Roman" panose="02020603050405020304" pitchFamily="18" charset="0"/>
              </a:rPr>
              <a:t>chools </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Plan high school curriculum</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dirty="0">
                <a:solidFill>
                  <a:schemeClr val="tx1"/>
                </a:solidFill>
                <a:effectLst/>
                <a:latin typeface="Calibri" panose="020F0502020204030204" pitchFamily="34" charset="0"/>
                <a:ea typeface="Times New Roman" panose="02020603050405020304" pitchFamily="18" charset="0"/>
              </a:rPr>
              <a:t>Build your vocabulary</a:t>
            </a:r>
            <a:endParaRPr lang="en-US" sz="2400" dirty="0">
              <a:solidFill>
                <a:schemeClr val="tx1"/>
              </a:solidFill>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3F7652B-29A1-A6DB-8F32-6ACE6CDF8867}"/>
              </a:ext>
            </a:extLst>
          </p:cNvPr>
          <p:cNvSpPr txBox="1"/>
          <p:nvPr/>
        </p:nvSpPr>
        <p:spPr>
          <a:xfrm>
            <a:off x="555695" y="3918730"/>
            <a:ext cx="1725601" cy="2123658"/>
          </a:xfrm>
          <a:prstGeom prst="rect">
            <a:avLst/>
          </a:prstGeom>
          <a:noFill/>
        </p:spPr>
        <p:txBody>
          <a:bodyPr wrap="none" rtlCol="0">
            <a:spAutoFit/>
          </a:bodyPr>
          <a:lstStyle/>
          <a:p>
            <a:r>
              <a:rPr lang="en-US" sz="6000" b="1" dirty="0">
                <a:effectLst/>
                <a:latin typeface="Calibri" panose="020F0502020204030204" pitchFamily="34" charset="0"/>
                <a:ea typeface="Times New Roman" panose="02020603050405020304" pitchFamily="18" charset="0"/>
              </a:rPr>
              <a:t> </a:t>
            </a:r>
            <a:r>
              <a:rPr lang="en-US" sz="6600" b="1" dirty="0">
                <a:effectLst/>
                <a:latin typeface="Calibri" panose="020F0502020204030204" pitchFamily="34" charset="0"/>
                <a:ea typeface="Times New Roman" panose="02020603050405020304" pitchFamily="18" charset="0"/>
              </a:rPr>
              <a:t>9</a:t>
            </a:r>
            <a:r>
              <a:rPr lang="en-US" sz="6600" b="1" baseline="30000" dirty="0">
                <a:effectLst/>
                <a:latin typeface="Calibri" panose="020F0502020204030204" pitchFamily="34" charset="0"/>
                <a:ea typeface="Times New Roman" panose="02020603050405020304" pitchFamily="18" charset="0"/>
              </a:rPr>
              <a:t>th</a:t>
            </a:r>
          </a:p>
          <a:p>
            <a:r>
              <a:rPr lang="en-US" sz="6600" b="1" baseline="30000" dirty="0">
                <a:latin typeface="Calibri" panose="020F0502020204030204" pitchFamily="34" charset="0"/>
              </a:rPr>
              <a:t> Grade</a:t>
            </a:r>
            <a:endParaRPr lang="en-US" sz="6600" dirty="0"/>
          </a:p>
        </p:txBody>
      </p:sp>
    </p:spTree>
    <p:extLst>
      <p:ext uri="{BB962C8B-B14F-4D97-AF65-F5344CB8AC3E}">
        <p14:creationId xmlns:p14="http://schemas.microsoft.com/office/powerpoint/2010/main" val="87125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CEE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FBC814-2A87-096B-3167-F4860E6BD328}"/>
              </a:ext>
            </a:extLst>
          </p:cNvPr>
          <p:cNvSpPr>
            <a:spLocks noGrp="1"/>
          </p:cNvSpPr>
          <p:nvPr>
            <p:ph type="subTitle" idx="1"/>
          </p:nvPr>
        </p:nvSpPr>
        <p:spPr>
          <a:xfrm>
            <a:off x="175098" y="1"/>
            <a:ext cx="12016902" cy="6858000"/>
          </a:xfrm>
        </p:spPr>
        <p:txBody>
          <a:bodyPr>
            <a:normAutofit/>
          </a:bodyPr>
          <a:lstStyle/>
          <a:p>
            <a:pPr marL="0" marR="0" algn="l">
              <a:lnSpc>
                <a:spcPct val="100000"/>
              </a:lnSpc>
              <a:spcBef>
                <a:spcPts val="0"/>
              </a:spcBef>
              <a:spcAft>
                <a:spcPts val="0"/>
              </a:spcAft>
            </a:pPr>
            <a:endParaRPr lang="en-US" sz="1600" dirty="0">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6600" b="1" dirty="0">
                <a:effectLst/>
                <a:latin typeface="Calibri" panose="020F0502020204030204" pitchFamily="34" charset="0"/>
                <a:ea typeface="Times New Roman" panose="02020603050405020304" pitchFamily="18" charset="0"/>
              </a:rPr>
              <a:t>10</a:t>
            </a:r>
            <a:r>
              <a:rPr lang="en-US" sz="6600" b="1" baseline="30000" dirty="0">
                <a:effectLst/>
                <a:latin typeface="Calibri" panose="020F0502020204030204" pitchFamily="34" charset="0"/>
                <a:ea typeface="Times New Roman" panose="02020603050405020304" pitchFamily="18" charset="0"/>
              </a:rPr>
              <a:t>th</a:t>
            </a:r>
            <a:r>
              <a:rPr lang="en-US" sz="6600" b="1" dirty="0">
                <a:effectLst/>
                <a:latin typeface="Calibri" panose="020F0502020204030204" pitchFamily="34" charset="0"/>
                <a:ea typeface="Times New Roman" panose="02020603050405020304" pitchFamily="18" charset="0"/>
              </a:rPr>
              <a:t> </a:t>
            </a:r>
          </a:p>
          <a:p>
            <a:pPr marL="0" marR="0" algn="l">
              <a:lnSpc>
                <a:spcPct val="100000"/>
              </a:lnSpc>
              <a:spcBef>
                <a:spcPts val="0"/>
              </a:spcBef>
              <a:spcAft>
                <a:spcPts val="0"/>
              </a:spcAft>
            </a:pPr>
            <a:r>
              <a:rPr lang="en-US" sz="6600" b="1" dirty="0">
                <a:effectLst/>
                <a:latin typeface="Calibri" panose="020F0502020204030204" pitchFamily="34" charset="0"/>
                <a:ea typeface="Times New Roman" panose="02020603050405020304" pitchFamily="18" charset="0"/>
              </a:rPr>
              <a:t>Grade</a:t>
            </a:r>
            <a:endParaRPr lang="en-US" sz="6600" dirty="0">
              <a:effectLst/>
              <a:ea typeface="Times New Roman" panose="02020603050405020304" pitchFamily="18" charset="0"/>
            </a:endParaRPr>
          </a:p>
          <a:p>
            <a:pPr algn="l">
              <a:spcBef>
                <a:spcPts val="0"/>
              </a:spcBef>
            </a:pPr>
            <a:endParaRPr lang="en-US" sz="6400" dirty="0">
              <a:effectLst/>
              <a:ea typeface="Times New Roman" panose="02020603050405020304" pitchFamily="18" charset="0"/>
            </a:endParaRPr>
          </a:p>
          <a:p>
            <a:pPr marL="0" marR="0" algn="l">
              <a:spcBef>
                <a:spcPts val="0"/>
              </a:spcBef>
              <a:spcAft>
                <a:spcPts val="0"/>
              </a:spcAft>
            </a:pPr>
            <a:r>
              <a:rPr lang="en-US" sz="6600" b="1" dirty="0">
                <a:effectLst/>
                <a:latin typeface="Calibri" panose="020F0502020204030204" pitchFamily="34" charset="0"/>
                <a:ea typeface="Times New Roman" panose="02020603050405020304" pitchFamily="18" charset="0"/>
              </a:rPr>
              <a:t>11</a:t>
            </a:r>
            <a:r>
              <a:rPr lang="en-US" sz="6600" b="1" baseline="30000" dirty="0">
                <a:effectLst/>
                <a:latin typeface="Calibri" panose="020F0502020204030204" pitchFamily="34" charset="0"/>
                <a:ea typeface="Times New Roman" panose="02020603050405020304" pitchFamily="18" charset="0"/>
              </a:rPr>
              <a:t>th</a:t>
            </a:r>
            <a:r>
              <a:rPr lang="en-US" sz="6600" b="1" dirty="0">
                <a:effectLst/>
                <a:latin typeface="Calibri" panose="020F0502020204030204" pitchFamily="34" charset="0"/>
                <a:ea typeface="Times New Roman" panose="02020603050405020304" pitchFamily="18" charset="0"/>
              </a:rPr>
              <a:t> </a:t>
            </a:r>
          </a:p>
          <a:p>
            <a:pPr marL="0" marR="0" algn="l">
              <a:spcBef>
                <a:spcPts val="0"/>
              </a:spcBef>
              <a:spcAft>
                <a:spcPts val="0"/>
              </a:spcAft>
            </a:pPr>
            <a:r>
              <a:rPr lang="en-US" sz="6600" b="1" dirty="0">
                <a:effectLst/>
                <a:latin typeface="Calibri" panose="020F0502020204030204" pitchFamily="34" charset="0"/>
                <a:ea typeface="Times New Roman" panose="02020603050405020304" pitchFamily="18" charset="0"/>
              </a:rPr>
              <a:t>Grade</a:t>
            </a:r>
            <a:endParaRPr lang="en-US" sz="6600" dirty="0">
              <a:effectLst/>
              <a:ea typeface="Times New Roman" panose="02020603050405020304" pitchFamily="18" charset="0"/>
            </a:endParaRPr>
          </a:p>
          <a:p>
            <a:endParaRPr lang="en-US" dirty="0"/>
          </a:p>
        </p:txBody>
      </p:sp>
      <p:sp>
        <p:nvSpPr>
          <p:cNvPr id="6" name="Rounded Rectangle 5">
            <a:extLst>
              <a:ext uri="{FF2B5EF4-FFF2-40B4-BE49-F238E27FC236}">
                <a16:creationId xmlns:a16="http://schemas.microsoft.com/office/drawing/2014/main" id="{9E850D45-B17B-D100-5CE6-B805E0174CF1}"/>
              </a:ext>
            </a:extLst>
          </p:cNvPr>
          <p:cNvSpPr/>
          <p:nvPr/>
        </p:nvSpPr>
        <p:spPr>
          <a:xfrm>
            <a:off x="3125970" y="255147"/>
            <a:ext cx="6953693" cy="2052338"/>
          </a:xfrm>
          <a:prstGeom prst="roundRect">
            <a:avLst/>
          </a:prstGeom>
          <a:solidFill>
            <a:schemeClr val="accent1">
              <a:alpha val="8236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r>
              <a:rPr lang="en-US" sz="1800" b="1" dirty="0">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Apply for Scholarships </a:t>
            </a:r>
          </a:p>
          <a:p>
            <a:pPr marL="0" marR="0" algn="l">
              <a:spcBef>
                <a:spcPts val="0"/>
              </a:spcBef>
              <a:spcAft>
                <a:spcPts val="0"/>
              </a:spcAft>
            </a:pPr>
            <a:r>
              <a:rPr lang="en-US" sz="2400" dirty="0">
                <a:effectLst/>
                <a:latin typeface="Calibri" panose="020F0502020204030204" pitchFamily="34" charset="0"/>
                <a:ea typeface="Times New Roman" panose="02020603050405020304" pitchFamily="18" charset="0"/>
              </a:rPr>
              <a:t>Focus on getting and maintaining good grades</a:t>
            </a:r>
          </a:p>
          <a:p>
            <a:r>
              <a:rPr lang="en-US" sz="2400" dirty="0">
                <a:latin typeface="Calibri" panose="020F0502020204030204" pitchFamily="34" charset="0"/>
                <a:ea typeface="Times New Roman" panose="02020603050405020304" pitchFamily="18" charset="0"/>
              </a:rPr>
              <a:t>Get involved with activities </a:t>
            </a:r>
            <a:endParaRPr lang="en-US" sz="2400" dirty="0">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7" name="Rounded Rectangle 6">
            <a:extLst>
              <a:ext uri="{FF2B5EF4-FFF2-40B4-BE49-F238E27FC236}">
                <a16:creationId xmlns:a16="http://schemas.microsoft.com/office/drawing/2014/main" id="{B8F5F959-43BF-302E-5717-898913206015}"/>
              </a:ext>
            </a:extLst>
          </p:cNvPr>
          <p:cNvSpPr/>
          <p:nvPr/>
        </p:nvSpPr>
        <p:spPr>
          <a:xfrm>
            <a:off x="3125971" y="2594563"/>
            <a:ext cx="6953692" cy="404022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r>
              <a:rPr lang="en-US" sz="2200" dirty="0">
                <a:effectLst/>
                <a:latin typeface="Calibri" panose="020F0502020204030204" pitchFamily="34" charset="0"/>
                <a:ea typeface="Times New Roman" panose="02020603050405020304" pitchFamily="18" charset="0"/>
              </a:rPr>
              <a:t>Take SATs or ACT</a:t>
            </a:r>
            <a:endParaRPr lang="en-US" sz="2200" dirty="0">
              <a:effectLst/>
              <a:latin typeface="Times New Roman" panose="02020603050405020304" pitchFamily="18" charset="0"/>
              <a:ea typeface="Times New Roman" panose="02020603050405020304" pitchFamily="18" charset="0"/>
            </a:endParaRPr>
          </a:p>
          <a:p>
            <a:pPr algn="l">
              <a:spcBef>
                <a:spcPts val="0"/>
              </a:spcBef>
            </a:pPr>
            <a:r>
              <a:rPr lang="en-US" sz="2200" dirty="0">
                <a:effectLst/>
                <a:latin typeface="Calibri" panose="020F0502020204030204" pitchFamily="34" charset="0"/>
                <a:ea typeface="Times New Roman" panose="02020603050405020304" pitchFamily="18" charset="0"/>
              </a:rPr>
              <a:t>Focus on getting and maintaining good grades</a:t>
            </a:r>
          </a:p>
          <a:p>
            <a:pPr marL="0" marR="0" algn="l">
              <a:spcBef>
                <a:spcPts val="0"/>
              </a:spcBef>
              <a:spcAft>
                <a:spcPts val="0"/>
              </a:spcAft>
            </a:pPr>
            <a:r>
              <a:rPr lang="en-US" sz="2200" dirty="0">
                <a:effectLst/>
                <a:latin typeface="Calibri" panose="020F0502020204030204" pitchFamily="34" charset="0"/>
                <a:ea typeface="Times New Roman" panose="02020603050405020304" pitchFamily="18" charset="0"/>
              </a:rPr>
              <a:t>Research and visit colleges</a:t>
            </a:r>
            <a:endParaRPr lang="en-US" sz="22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200" dirty="0">
                <a:effectLst/>
                <a:ea typeface="Times New Roman" panose="02020603050405020304" pitchFamily="18" charset="0"/>
              </a:rPr>
              <a:t>Gather </a:t>
            </a:r>
            <a:r>
              <a:rPr lang="en-US" sz="2200" dirty="0">
                <a:ea typeface="Times New Roman" panose="02020603050405020304" pitchFamily="18" charset="0"/>
              </a:rPr>
              <a:t>t</a:t>
            </a:r>
            <a:r>
              <a:rPr lang="en-US" sz="2200" dirty="0">
                <a:effectLst/>
                <a:ea typeface="Times New Roman" panose="02020603050405020304" pitchFamily="18" charset="0"/>
              </a:rPr>
              <a:t>eacher </a:t>
            </a:r>
            <a:r>
              <a:rPr lang="en-US" sz="2200" dirty="0">
                <a:ea typeface="Times New Roman" panose="02020603050405020304" pitchFamily="18" charset="0"/>
              </a:rPr>
              <a:t>r</a:t>
            </a:r>
            <a:r>
              <a:rPr lang="en-US" sz="2200" dirty="0">
                <a:effectLst/>
                <a:ea typeface="Times New Roman" panose="02020603050405020304" pitchFamily="18" charset="0"/>
              </a:rPr>
              <a:t>ecommendation </a:t>
            </a:r>
            <a:r>
              <a:rPr lang="en-US" sz="2200" dirty="0">
                <a:ea typeface="Times New Roman" panose="02020603050405020304" pitchFamily="18" charset="0"/>
              </a:rPr>
              <a:t>l</a:t>
            </a:r>
            <a:r>
              <a:rPr lang="en-US" sz="2200" dirty="0">
                <a:effectLst/>
                <a:ea typeface="Times New Roman" panose="02020603050405020304" pitchFamily="18" charset="0"/>
              </a:rPr>
              <a:t>etters </a:t>
            </a:r>
          </a:p>
          <a:p>
            <a:pPr marL="0" marR="0" algn="l">
              <a:spcBef>
                <a:spcPts val="0"/>
              </a:spcBef>
              <a:spcAft>
                <a:spcPts val="0"/>
              </a:spcAft>
            </a:pPr>
            <a:r>
              <a:rPr lang="en-US" sz="2200" dirty="0">
                <a:effectLst/>
                <a:ea typeface="Times New Roman" panose="02020603050405020304" pitchFamily="18" charset="0"/>
              </a:rPr>
              <a:t>Visit a college fair and attend in-school college presentations</a:t>
            </a:r>
          </a:p>
          <a:p>
            <a:pPr marL="0" marR="0" algn="l">
              <a:spcBef>
                <a:spcPts val="0"/>
              </a:spcBef>
              <a:spcAft>
                <a:spcPts val="0"/>
              </a:spcAft>
            </a:pPr>
            <a:r>
              <a:rPr lang="en-US" sz="2200" dirty="0">
                <a:effectLst/>
                <a:ea typeface="Times New Roman" panose="02020603050405020304" pitchFamily="18" charset="0"/>
              </a:rPr>
              <a:t>Sign up on college websites and request information </a:t>
            </a:r>
          </a:p>
          <a:p>
            <a:pPr marL="0" marR="0" algn="l">
              <a:spcBef>
                <a:spcPts val="0"/>
              </a:spcBef>
              <a:spcAft>
                <a:spcPts val="0"/>
              </a:spcAft>
            </a:pPr>
            <a:r>
              <a:rPr lang="en-US" sz="2200" dirty="0">
                <a:effectLst/>
                <a:ea typeface="Times New Roman" panose="02020603050405020304" pitchFamily="18" charset="0"/>
              </a:rPr>
              <a:t>Start thinking about essay topics </a:t>
            </a:r>
          </a:p>
          <a:p>
            <a:pPr algn="l">
              <a:spcBef>
                <a:spcPts val="0"/>
              </a:spcBef>
            </a:pPr>
            <a:r>
              <a:rPr lang="en-US" sz="2200" dirty="0">
                <a:effectLst/>
                <a:ea typeface="Times New Roman" panose="02020603050405020304" pitchFamily="18" charset="0"/>
              </a:rPr>
              <a:t>Apply for </a:t>
            </a:r>
            <a:r>
              <a:rPr lang="en-US" sz="2200" dirty="0">
                <a:ea typeface="Times New Roman" panose="02020603050405020304" pitchFamily="18" charset="0"/>
              </a:rPr>
              <a:t>s</a:t>
            </a:r>
            <a:r>
              <a:rPr lang="en-US" sz="2200" dirty="0">
                <a:effectLst/>
                <a:ea typeface="Times New Roman" panose="02020603050405020304" pitchFamily="18" charset="0"/>
              </a:rPr>
              <a:t>cholarships  </a:t>
            </a:r>
          </a:p>
        </p:txBody>
      </p:sp>
    </p:spTree>
    <p:extLst>
      <p:ext uri="{BB962C8B-B14F-4D97-AF65-F5344CB8AC3E}">
        <p14:creationId xmlns:p14="http://schemas.microsoft.com/office/powerpoint/2010/main" val="198087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CEE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FBC814-2A87-096B-3167-F4860E6BD328}"/>
              </a:ext>
            </a:extLst>
          </p:cNvPr>
          <p:cNvSpPr>
            <a:spLocks noGrp="1"/>
          </p:cNvSpPr>
          <p:nvPr>
            <p:ph type="subTitle" idx="1"/>
          </p:nvPr>
        </p:nvSpPr>
        <p:spPr>
          <a:xfrm>
            <a:off x="175098" y="1"/>
            <a:ext cx="12016902" cy="6858000"/>
          </a:xfrm>
        </p:spPr>
        <p:txBody>
          <a:bodyPr>
            <a:normAutofit/>
          </a:bodyPr>
          <a:lstStyle/>
          <a:p>
            <a:pPr marL="0" marR="0" algn="l">
              <a:spcBef>
                <a:spcPts val="0"/>
              </a:spcBef>
              <a:spcAft>
                <a:spcPts val="0"/>
              </a:spcAft>
            </a:pPr>
            <a:r>
              <a:rPr lang="en-US" sz="6400" b="1" dirty="0">
                <a:effectLst/>
                <a:latin typeface="Calibri" panose="020F0502020204030204" pitchFamily="34" charset="0"/>
                <a:ea typeface="Times New Roman" panose="02020603050405020304" pitchFamily="18" charset="0"/>
              </a:rPr>
              <a:t> </a:t>
            </a:r>
            <a:endParaRPr lang="en-US" sz="6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6400" b="1" dirty="0">
                <a:effectLst/>
                <a:latin typeface="Calibri" panose="020F0502020204030204" pitchFamily="34" charset="0"/>
                <a:ea typeface="Times New Roman" panose="02020603050405020304" pitchFamily="18" charset="0"/>
              </a:rPr>
              <a:t> </a:t>
            </a:r>
            <a:endParaRPr lang="en-US" sz="6400" dirty="0">
              <a:effectLst/>
              <a:ea typeface="Times New Roman" panose="02020603050405020304" pitchFamily="18" charset="0"/>
            </a:endParaRPr>
          </a:p>
          <a:p>
            <a:pPr algn="l">
              <a:spcBef>
                <a:spcPts val="0"/>
              </a:spcBef>
            </a:pPr>
            <a:endParaRPr lang="en-US" sz="6400" dirty="0">
              <a:effectLst/>
              <a:ea typeface="Times New Roman" panose="02020603050405020304" pitchFamily="18" charset="0"/>
            </a:endParaRPr>
          </a:p>
          <a:p>
            <a:pPr marL="0" marR="0" algn="l">
              <a:spcBef>
                <a:spcPts val="0"/>
              </a:spcBef>
              <a:spcAft>
                <a:spcPts val="0"/>
              </a:spcAft>
            </a:pPr>
            <a:r>
              <a:rPr lang="en-US" sz="6600" b="1" dirty="0">
                <a:effectLst/>
                <a:latin typeface="Calibri" panose="020F0502020204030204" pitchFamily="34" charset="0"/>
                <a:ea typeface="Times New Roman" panose="02020603050405020304" pitchFamily="18" charset="0"/>
              </a:rPr>
              <a:t>12</a:t>
            </a:r>
            <a:r>
              <a:rPr lang="en-US" sz="6600" b="1" baseline="30000" dirty="0">
                <a:effectLst/>
                <a:latin typeface="Calibri" panose="020F0502020204030204" pitchFamily="34" charset="0"/>
                <a:ea typeface="Times New Roman" panose="02020603050405020304" pitchFamily="18" charset="0"/>
              </a:rPr>
              <a:t>th</a:t>
            </a:r>
            <a:r>
              <a:rPr lang="en-US" sz="6600" b="1" dirty="0">
                <a:effectLst/>
                <a:latin typeface="Calibri" panose="020F0502020204030204" pitchFamily="34" charset="0"/>
                <a:ea typeface="Times New Roman" panose="02020603050405020304" pitchFamily="18" charset="0"/>
              </a:rPr>
              <a:t> </a:t>
            </a:r>
          </a:p>
          <a:p>
            <a:pPr marL="0" marR="0" algn="l">
              <a:spcBef>
                <a:spcPts val="0"/>
              </a:spcBef>
              <a:spcAft>
                <a:spcPts val="0"/>
              </a:spcAft>
            </a:pPr>
            <a:r>
              <a:rPr lang="en-US" sz="6600" b="1" dirty="0">
                <a:effectLst/>
                <a:latin typeface="Calibri" panose="020F0502020204030204" pitchFamily="34" charset="0"/>
                <a:ea typeface="Times New Roman" panose="02020603050405020304" pitchFamily="18" charset="0"/>
              </a:rPr>
              <a:t>Grade</a:t>
            </a:r>
            <a:endParaRPr lang="en-US" sz="6600" dirty="0">
              <a:effectLst/>
              <a:ea typeface="Times New Roman" panose="02020603050405020304" pitchFamily="18" charset="0"/>
            </a:endParaRPr>
          </a:p>
          <a:p>
            <a:endParaRPr lang="en-US" dirty="0"/>
          </a:p>
        </p:txBody>
      </p:sp>
      <p:sp>
        <p:nvSpPr>
          <p:cNvPr id="8" name="Rounded Rectangle 7">
            <a:extLst>
              <a:ext uri="{FF2B5EF4-FFF2-40B4-BE49-F238E27FC236}">
                <a16:creationId xmlns:a16="http://schemas.microsoft.com/office/drawing/2014/main" id="{DC869EED-4792-3206-834D-224D617FB61C}"/>
              </a:ext>
            </a:extLst>
          </p:cNvPr>
          <p:cNvSpPr/>
          <p:nvPr/>
        </p:nvSpPr>
        <p:spPr>
          <a:xfrm>
            <a:off x="2798135" y="2172143"/>
            <a:ext cx="7086600" cy="251371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0"/>
              </a:spcBef>
            </a:pPr>
            <a:r>
              <a:rPr lang="en-US" sz="2800" dirty="0">
                <a:effectLst/>
                <a:ea typeface="Times New Roman" panose="02020603050405020304" pitchFamily="18" charset="0"/>
              </a:rPr>
              <a:t>Apply to colleges</a:t>
            </a:r>
          </a:p>
          <a:p>
            <a:pPr algn="l">
              <a:spcBef>
                <a:spcPts val="0"/>
              </a:spcBef>
            </a:pPr>
            <a:r>
              <a:rPr lang="en-US" sz="2800" dirty="0">
                <a:effectLst/>
                <a:ea typeface="Times New Roman" panose="02020603050405020304" pitchFamily="18" charset="0"/>
              </a:rPr>
              <a:t>Apply for financial </a:t>
            </a:r>
            <a:r>
              <a:rPr lang="en-US" sz="2800" dirty="0">
                <a:ea typeface="Times New Roman" panose="02020603050405020304" pitchFamily="18" charset="0"/>
              </a:rPr>
              <a:t>a</a:t>
            </a:r>
            <a:r>
              <a:rPr lang="en-US" sz="2800" dirty="0">
                <a:effectLst/>
                <a:ea typeface="Times New Roman" panose="02020603050405020304" pitchFamily="18" charset="0"/>
              </a:rPr>
              <a:t>id</a:t>
            </a:r>
          </a:p>
          <a:p>
            <a:pPr algn="l">
              <a:spcBef>
                <a:spcPts val="0"/>
              </a:spcBef>
            </a:pPr>
            <a:r>
              <a:rPr lang="en-US" sz="2800" dirty="0">
                <a:effectLst/>
                <a:ea typeface="Times New Roman" panose="02020603050405020304" pitchFamily="18" charset="0"/>
              </a:rPr>
              <a:t>Apply for scholarships  </a:t>
            </a:r>
          </a:p>
        </p:txBody>
      </p:sp>
    </p:spTree>
    <p:extLst>
      <p:ext uri="{BB962C8B-B14F-4D97-AF65-F5344CB8AC3E}">
        <p14:creationId xmlns:p14="http://schemas.microsoft.com/office/powerpoint/2010/main" val="413883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bicycle wheel, tree&#10;&#10;Description automatically generated">
            <a:extLst>
              <a:ext uri="{FF2B5EF4-FFF2-40B4-BE49-F238E27FC236}">
                <a16:creationId xmlns:a16="http://schemas.microsoft.com/office/drawing/2014/main" id="{3F4FDF85-BD5F-9BF0-B39C-0D2E837C0DD5}"/>
              </a:ext>
            </a:extLst>
          </p:cNvPr>
          <p:cNvPicPr>
            <a:picLocks noChangeAspect="1"/>
          </p:cNvPicPr>
          <p:nvPr/>
        </p:nvPicPr>
        <p:blipFill>
          <a:blip r:embed="rId3"/>
          <a:stretch>
            <a:fillRect/>
          </a:stretch>
        </p:blipFill>
        <p:spPr>
          <a:xfrm>
            <a:off x="0" y="-635000"/>
            <a:ext cx="12192000" cy="8128000"/>
          </a:xfrm>
          <a:prstGeom prst="rect">
            <a:avLst/>
          </a:prstGeom>
        </p:spPr>
      </p:pic>
      <p:sp>
        <p:nvSpPr>
          <p:cNvPr id="2" name="Title 1">
            <a:extLst>
              <a:ext uri="{FF2B5EF4-FFF2-40B4-BE49-F238E27FC236}">
                <a16:creationId xmlns:a16="http://schemas.microsoft.com/office/drawing/2014/main" id="{BED7F226-B87D-F26B-C556-1108E233C37D}"/>
              </a:ext>
            </a:extLst>
          </p:cNvPr>
          <p:cNvSpPr>
            <a:spLocks noGrp="1"/>
          </p:cNvSpPr>
          <p:nvPr>
            <p:ph type="title"/>
          </p:nvPr>
        </p:nvSpPr>
        <p:spPr>
          <a:xfrm>
            <a:off x="838200" y="-332509"/>
            <a:ext cx="10515600" cy="2023197"/>
          </a:xfrm>
        </p:spPr>
        <p:txBody>
          <a:bodyPr>
            <a:normAutofit fontScale="90000"/>
          </a:bodyPr>
          <a:lstStyle/>
          <a:p>
            <a:br>
              <a:rPr lang="en-US" b="1" dirty="0">
                <a:highlight>
                  <a:srgbClr val="FFFF00"/>
                </a:highlight>
                <a:latin typeface="+mn-lt"/>
              </a:rPr>
            </a:br>
            <a:r>
              <a:rPr lang="en-US" b="1" dirty="0">
                <a:highlight>
                  <a:srgbClr val="FFFF00"/>
                </a:highlight>
                <a:latin typeface="+mn-lt"/>
              </a:rPr>
              <a:t>College Admissions Requirements May Include </a:t>
            </a:r>
            <a:br>
              <a:rPr lang="en-US" b="1" dirty="0">
                <a:highlight>
                  <a:srgbClr val="FFFF00"/>
                </a:highlight>
                <a:latin typeface="+mn-lt"/>
              </a:rPr>
            </a:br>
            <a:endParaRPr lang="en-US" b="1" dirty="0">
              <a:highlight>
                <a:srgbClr val="FFFF00"/>
              </a:highlight>
              <a:latin typeface="+mn-lt"/>
            </a:endParaRPr>
          </a:p>
        </p:txBody>
      </p:sp>
      <p:sp>
        <p:nvSpPr>
          <p:cNvPr id="3" name="Content Placeholder 2">
            <a:extLst>
              <a:ext uri="{FF2B5EF4-FFF2-40B4-BE49-F238E27FC236}">
                <a16:creationId xmlns:a16="http://schemas.microsoft.com/office/drawing/2014/main" id="{21E56E27-6B51-74EA-D2CC-8E6AA43F1C3E}"/>
              </a:ext>
            </a:extLst>
          </p:cNvPr>
          <p:cNvSpPr>
            <a:spLocks noGrp="1"/>
          </p:cNvSpPr>
          <p:nvPr>
            <p:ph idx="1"/>
          </p:nvPr>
        </p:nvSpPr>
        <p:spPr>
          <a:xfrm>
            <a:off x="838200" y="1690689"/>
            <a:ext cx="10515600" cy="5499820"/>
          </a:xfrm>
        </p:spPr>
        <p:txBody>
          <a:bodyPr>
            <a:normAutofit fontScale="40000" lnSpcReduction="20000"/>
          </a:bodyPr>
          <a:lstStyle/>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College Application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College Tour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Applying for Financial Aid (to get money to pay for college)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Teacher Recommendation Letter</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Counselor Recommendation Letter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Personal Statement/College Essay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Application Fee (money you pay to apply to each college)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Sending in your Transcripts (final report card)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ea typeface="Times New Roman" panose="02020603050405020304" pitchFamily="18" charset="0"/>
              </a:rPr>
              <a:t>* Getting involved in extracurricular and leadership activities </a:t>
            </a:r>
          </a:p>
          <a:p>
            <a:pPr marL="0" marR="0" lvl="0" indent="0">
              <a:lnSpc>
                <a:spcPct val="150000"/>
              </a:lnSpc>
              <a:spcBef>
                <a:spcPts val="0"/>
              </a:spcBef>
              <a:spcAft>
                <a:spcPts val="0"/>
              </a:spcAft>
              <a:buSzPts val="1000"/>
              <a:buNone/>
              <a:tabLst>
                <a:tab pos="457200" algn="l"/>
              </a:tabLst>
            </a:pPr>
            <a:r>
              <a:rPr lang="en-US" sz="6000" dirty="0">
                <a:effectLst/>
                <a:highlight>
                  <a:srgbClr val="FFFF00"/>
                </a:highlight>
                <a:latin typeface="Calibri" panose="020F0502020204030204" pitchFamily="34" charset="0"/>
                <a:ea typeface="Times New Roman" panose="02020603050405020304" pitchFamily="18" charset="0"/>
              </a:rPr>
              <a:t>* SAT or ACT Test </a:t>
            </a:r>
            <a:endParaRPr lang="en-US" sz="6000" dirty="0">
              <a:effectLst/>
              <a:highlight>
                <a:srgbClr val="FFFF00"/>
              </a:highligh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itchFamily="2" charset="2"/>
              <a:buChar char=""/>
              <a:tabLst>
                <a:tab pos="457200" algn="l"/>
              </a:tabLst>
            </a:pPr>
            <a:endParaRPr lang="en-US" sz="2400" dirty="0">
              <a:effectLst/>
              <a:highlight>
                <a:srgbClr val="FFFF00"/>
              </a:highlight>
              <a:ea typeface="Times New Roman" panose="02020603050405020304" pitchFamily="18" charset="0"/>
            </a:endParaRPr>
          </a:p>
          <a:p>
            <a:pPr marL="342900" marR="0" lvl="0" indent="-342900">
              <a:lnSpc>
                <a:spcPct val="150000"/>
              </a:lnSpc>
              <a:spcBef>
                <a:spcPts val="0"/>
              </a:spcBef>
              <a:spcAft>
                <a:spcPts val="0"/>
              </a:spcAft>
              <a:buSzPts val="1000"/>
              <a:buFont typeface="Symbol" pitchFamily="2" charset="2"/>
              <a:buChar char=""/>
              <a:tabLst>
                <a:tab pos="457200" algn="l"/>
              </a:tabLst>
            </a:pPr>
            <a:endParaRPr lang="en-US" sz="2400" dirty="0">
              <a:effectLst/>
              <a:highlight>
                <a:srgbClr val="FFFF00"/>
              </a:highlight>
              <a:ea typeface="Times New Roman" panose="02020603050405020304" pitchFamily="18" charset="0"/>
            </a:endParaRPr>
          </a:p>
          <a:p>
            <a:endParaRPr lang="en-US" dirty="0">
              <a:highlight>
                <a:srgbClr val="FFFF00"/>
              </a:highlight>
            </a:endParaRPr>
          </a:p>
        </p:txBody>
      </p:sp>
      <p:cxnSp>
        <p:nvCxnSpPr>
          <p:cNvPr id="4" name="Straight Connector 3">
            <a:extLst>
              <a:ext uri="{FF2B5EF4-FFF2-40B4-BE49-F238E27FC236}">
                <a16:creationId xmlns:a16="http://schemas.microsoft.com/office/drawing/2014/main" id="{A67B925D-0AF0-ABA1-6354-34CC0329B818}"/>
              </a:ext>
            </a:extLst>
          </p:cNvPr>
          <p:cNvCxnSpPr/>
          <p:nvPr/>
        </p:nvCxnSpPr>
        <p:spPr>
          <a:xfrm>
            <a:off x="838200" y="1117843"/>
            <a:ext cx="10086474"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9162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ivy on a brick wall&#10;&#10;Description automatically generated with medium confidence">
            <a:extLst>
              <a:ext uri="{FF2B5EF4-FFF2-40B4-BE49-F238E27FC236}">
                <a16:creationId xmlns:a16="http://schemas.microsoft.com/office/drawing/2014/main" id="{35932ACA-A8E1-F891-D6A6-C7915A38A72E}"/>
              </a:ext>
            </a:extLst>
          </p:cNvPr>
          <p:cNvPicPr>
            <a:picLocks noChangeAspect="1"/>
          </p:cNvPicPr>
          <p:nvPr/>
        </p:nvPicPr>
        <p:blipFill>
          <a:blip r:embed="rId3"/>
          <a:stretch>
            <a:fillRect/>
          </a:stretch>
        </p:blipFill>
        <p:spPr>
          <a:xfrm>
            <a:off x="0" y="-604075"/>
            <a:ext cx="12192000" cy="8311230"/>
          </a:xfrm>
          <a:prstGeom prst="rect">
            <a:avLst/>
          </a:prstGeom>
        </p:spPr>
      </p:pic>
      <p:sp>
        <p:nvSpPr>
          <p:cNvPr id="2" name="Title 1">
            <a:extLst>
              <a:ext uri="{FF2B5EF4-FFF2-40B4-BE49-F238E27FC236}">
                <a16:creationId xmlns:a16="http://schemas.microsoft.com/office/drawing/2014/main" id="{663AEF06-A424-8CC2-1734-1CAF5A85BB1E}"/>
              </a:ext>
            </a:extLst>
          </p:cNvPr>
          <p:cNvSpPr>
            <a:spLocks noGrp="1"/>
          </p:cNvSpPr>
          <p:nvPr>
            <p:ph type="title"/>
          </p:nvPr>
        </p:nvSpPr>
        <p:spPr/>
        <p:txBody>
          <a:bodyPr>
            <a:normAutofit/>
          </a:bodyPr>
          <a:lstStyle/>
          <a:p>
            <a:r>
              <a:rPr lang="en-US" sz="4000" b="1" dirty="0">
                <a:highlight>
                  <a:srgbClr val="FFFF00"/>
                </a:highlight>
                <a:latin typeface="+mn-lt"/>
              </a:rPr>
              <a:t>Hurdles and High Walls</a:t>
            </a:r>
          </a:p>
        </p:txBody>
      </p:sp>
      <p:sp>
        <p:nvSpPr>
          <p:cNvPr id="3" name="Content Placeholder 2">
            <a:extLst>
              <a:ext uri="{FF2B5EF4-FFF2-40B4-BE49-F238E27FC236}">
                <a16:creationId xmlns:a16="http://schemas.microsoft.com/office/drawing/2014/main" id="{0EABB792-C73D-0ECD-9224-393F0EB007FF}"/>
              </a:ext>
            </a:extLst>
          </p:cNvPr>
          <p:cNvSpPr>
            <a:spLocks noGrp="1"/>
          </p:cNvSpPr>
          <p:nvPr>
            <p:ph idx="1"/>
          </p:nvPr>
        </p:nvSpPr>
        <p:spPr/>
        <p:txBody>
          <a:bodyPr/>
          <a:lstStyle/>
          <a:p>
            <a:pPr marL="0" indent="0">
              <a:buNone/>
            </a:pPr>
            <a:endParaRPr lang="en-US" sz="3200" dirty="0">
              <a:effectLst/>
              <a:ea typeface="Times New Roman" panose="02020603050405020304" pitchFamily="18" charset="0"/>
            </a:endParaRPr>
          </a:p>
          <a:p>
            <a:pPr marL="0" indent="0">
              <a:buNone/>
            </a:pPr>
            <a:r>
              <a:rPr lang="en-US" sz="3600" dirty="0">
                <a:effectLst/>
                <a:highlight>
                  <a:srgbClr val="FFFF00"/>
                </a:highlight>
                <a:ea typeface="Times New Roman" panose="02020603050405020304" pitchFamily="18" charset="0"/>
              </a:rPr>
              <a:t>Some challenges will feel like a “high wall” that may stop you from moving forward to college.</a:t>
            </a:r>
          </a:p>
          <a:p>
            <a:pPr marL="0" indent="0">
              <a:buNone/>
            </a:pPr>
            <a:endParaRPr lang="en-US" sz="3600" dirty="0">
              <a:effectLst/>
              <a:highlight>
                <a:srgbClr val="FFFF00"/>
              </a:highlight>
              <a:ea typeface="Times New Roman" panose="02020603050405020304" pitchFamily="18" charset="0"/>
            </a:endParaRPr>
          </a:p>
          <a:p>
            <a:pPr marL="0" indent="0">
              <a:buNone/>
            </a:pPr>
            <a:r>
              <a:rPr lang="en-US" sz="3600" dirty="0">
                <a:effectLst/>
                <a:highlight>
                  <a:srgbClr val="FFFF00"/>
                </a:highlight>
                <a:ea typeface="Times New Roman" panose="02020603050405020304" pitchFamily="18" charset="0"/>
              </a:rPr>
              <a:t>Before telling yourself that you will never get to college, consider the solutions and reach out for support.</a:t>
            </a:r>
          </a:p>
          <a:p>
            <a:endParaRPr lang="en-US" dirty="0"/>
          </a:p>
        </p:txBody>
      </p:sp>
      <p:cxnSp>
        <p:nvCxnSpPr>
          <p:cNvPr id="4" name="Straight Connector 3">
            <a:extLst>
              <a:ext uri="{FF2B5EF4-FFF2-40B4-BE49-F238E27FC236}">
                <a16:creationId xmlns:a16="http://schemas.microsoft.com/office/drawing/2014/main" id="{732AE669-5DF2-1E76-BAC6-EC7E812920D5}"/>
              </a:ext>
            </a:extLst>
          </p:cNvPr>
          <p:cNvCxnSpPr/>
          <p:nvPr/>
        </p:nvCxnSpPr>
        <p:spPr>
          <a:xfrm>
            <a:off x="838200" y="1491916"/>
            <a:ext cx="10086474"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7647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90F522D-DA9B-0663-6CC5-A055DEAC1812}"/>
              </a:ext>
            </a:extLst>
          </p:cNvPr>
          <p:cNvPicPr>
            <a:picLocks noChangeAspect="1"/>
          </p:cNvPicPr>
          <p:nvPr/>
        </p:nvPicPr>
        <p:blipFill>
          <a:blip r:embed="rId3"/>
          <a:stretch>
            <a:fillRect/>
          </a:stretch>
        </p:blipFill>
        <p:spPr>
          <a:xfrm>
            <a:off x="568643" y="1650795"/>
            <a:ext cx="11054713" cy="3556409"/>
          </a:xfrm>
          <a:prstGeom prst="rect">
            <a:avLst/>
          </a:prstGeom>
        </p:spPr>
      </p:pic>
    </p:spTree>
    <p:extLst>
      <p:ext uri="{BB962C8B-B14F-4D97-AF65-F5344CB8AC3E}">
        <p14:creationId xmlns:p14="http://schemas.microsoft.com/office/powerpoint/2010/main" val="345918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6AE2-8B9E-7CA6-7993-E44F61FE8839}"/>
              </a:ext>
            </a:extLst>
          </p:cNvPr>
          <p:cNvSpPr>
            <a:spLocks noGrp="1"/>
          </p:cNvSpPr>
          <p:nvPr>
            <p:ph type="title"/>
          </p:nvPr>
        </p:nvSpPr>
        <p:spPr>
          <a:xfrm>
            <a:off x="827150" y="174825"/>
            <a:ext cx="11100391" cy="1325563"/>
          </a:xfrm>
        </p:spPr>
        <p:txBody>
          <a:bodyPr/>
          <a:lstStyle/>
          <a:p>
            <a:r>
              <a:rPr lang="en-US" b="1" dirty="0">
                <a:latin typeface="+mn-lt"/>
              </a:rPr>
              <a:t>Common High Walls That Can Be Overcome</a:t>
            </a:r>
          </a:p>
        </p:txBody>
      </p:sp>
      <p:graphicFrame>
        <p:nvGraphicFramePr>
          <p:cNvPr id="6" name="Content Placeholder 2">
            <a:extLst>
              <a:ext uri="{FF2B5EF4-FFF2-40B4-BE49-F238E27FC236}">
                <a16:creationId xmlns:a16="http://schemas.microsoft.com/office/drawing/2014/main" id="{23D392CF-935C-8DB8-093E-4AAA9CFD90CC}"/>
              </a:ext>
            </a:extLst>
          </p:cNvPr>
          <p:cNvGraphicFramePr>
            <a:graphicFrameLocks noGrp="1"/>
          </p:cNvGraphicFramePr>
          <p:nvPr>
            <p:ph idx="1"/>
            <p:extLst>
              <p:ext uri="{D42A27DB-BD31-4B8C-83A1-F6EECF244321}">
                <p14:modId xmlns:p14="http://schemas.microsoft.com/office/powerpoint/2010/main" val="1922318833"/>
              </p:ext>
            </p:extLst>
          </p:nvPr>
        </p:nvGraphicFramePr>
        <p:xfrm>
          <a:off x="242047" y="1825624"/>
          <a:ext cx="11685494" cy="4857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C31CFF95-4568-047C-2D83-865C4FE4435F}"/>
              </a:ext>
            </a:extLst>
          </p:cNvPr>
          <p:cNvCxnSpPr/>
          <p:nvPr/>
        </p:nvCxnSpPr>
        <p:spPr>
          <a:xfrm>
            <a:off x="838200" y="1491916"/>
            <a:ext cx="10086474"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6530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607A-A5F2-2F3D-918F-AF42D0D1F85E}"/>
              </a:ext>
            </a:extLst>
          </p:cNvPr>
          <p:cNvSpPr>
            <a:spLocks noGrp="1"/>
          </p:cNvSpPr>
          <p:nvPr>
            <p:ph type="title"/>
          </p:nvPr>
        </p:nvSpPr>
        <p:spPr/>
        <p:txBody>
          <a:bodyPr>
            <a:noAutofit/>
          </a:bodyPr>
          <a:lstStyle/>
          <a:p>
            <a:br>
              <a:rPr lang="en-US" sz="4000" b="1" dirty="0">
                <a:latin typeface="+mn-lt"/>
              </a:rPr>
            </a:br>
            <a:r>
              <a:rPr lang="en-US" sz="4000" b="1" dirty="0">
                <a:latin typeface="+mn-lt"/>
              </a:rPr>
              <a:t>Myth vs. Reality: </a:t>
            </a:r>
            <a:r>
              <a:rPr lang="en-US" sz="4000" b="1" dirty="0">
                <a:effectLst/>
                <a:latin typeface="+mn-lt"/>
                <a:ea typeface="Times New Roman" panose="02020603050405020304" pitchFamily="18" charset="0"/>
              </a:rPr>
              <a:t>College is only for </a:t>
            </a:r>
            <a:br>
              <a:rPr lang="en-US" sz="4000" b="1" dirty="0">
                <a:effectLst/>
                <a:latin typeface="+mn-lt"/>
                <a:ea typeface="Times New Roman" panose="02020603050405020304" pitchFamily="18" charset="0"/>
              </a:rPr>
            </a:br>
            <a:r>
              <a:rPr lang="en-US" sz="4000" b="1" dirty="0">
                <a:effectLst/>
                <a:latin typeface="+mn-lt"/>
                <a:ea typeface="Times New Roman" panose="02020603050405020304" pitchFamily="18" charset="0"/>
              </a:rPr>
              <a:t>people who are smart and get good grades</a:t>
            </a:r>
            <a:r>
              <a:rPr lang="en-US" sz="4000" b="1" dirty="0">
                <a:effectLst/>
                <a:latin typeface="+mn-lt"/>
              </a:rPr>
              <a:t> </a:t>
            </a:r>
            <a:br>
              <a:rPr lang="en-US" sz="4000" b="1" dirty="0">
                <a:effectLst/>
                <a:latin typeface="+mn-lt"/>
              </a:rPr>
            </a:br>
            <a:endParaRPr lang="en-US" sz="4000" b="1" dirty="0">
              <a:latin typeface="+mn-lt"/>
            </a:endParaRPr>
          </a:p>
        </p:txBody>
      </p:sp>
      <p:graphicFrame>
        <p:nvGraphicFramePr>
          <p:cNvPr id="6" name="Content Placeholder 2">
            <a:extLst>
              <a:ext uri="{FF2B5EF4-FFF2-40B4-BE49-F238E27FC236}">
                <a16:creationId xmlns:a16="http://schemas.microsoft.com/office/drawing/2014/main" id="{A94DA644-633B-140B-4561-5DE30498B8E0}"/>
              </a:ext>
            </a:extLst>
          </p:cNvPr>
          <p:cNvGraphicFramePr>
            <a:graphicFrameLocks noGrp="1"/>
          </p:cNvGraphicFramePr>
          <p:nvPr>
            <p:ph idx="1"/>
            <p:extLst>
              <p:ext uri="{D42A27DB-BD31-4B8C-83A1-F6EECF244321}">
                <p14:modId xmlns:p14="http://schemas.microsoft.com/office/powerpoint/2010/main" val="1003737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61550449-1252-D877-10E9-B9EA818F4606}"/>
              </a:ext>
            </a:extLst>
          </p:cNvPr>
          <p:cNvCxnSpPr/>
          <p:nvPr/>
        </p:nvCxnSpPr>
        <p:spPr>
          <a:xfrm>
            <a:off x="838200" y="1690688"/>
            <a:ext cx="10086474"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0840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10;&#10;Description automatically generated with low confidence">
            <a:extLst>
              <a:ext uri="{FF2B5EF4-FFF2-40B4-BE49-F238E27FC236}">
                <a16:creationId xmlns:a16="http://schemas.microsoft.com/office/drawing/2014/main" id="{5B417A8C-BEEC-BA4E-C39A-CF42C507F910}"/>
              </a:ext>
            </a:extLst>
          </p:cNvPr>
          <p:cNvPicPr>
            <a:picLocks noChangeAspect="1"/>
          </p:cNvPicPr>
          <p:nvPr/>
        </p:nvPicPr>
        <p:blipFill>
          <a:blip r:embed="rId3"/>
          <a:stretch>
            <a:fillRect/>
          </a:stretch>
        </p:blipFill>
        <p:spPr>
          <a:xfrm>
            <a:off x="0" y="-635000"/>
            <a:ext cx="12192000" cy="8128000"/>
          </a:xfrm>
          <a:prstGeom prst="rect">
            <a:avLst/>
          </a:prstGeom>
        </p:spPr>
      </p:pic>
      <p:sp>
        <p:nvSpPr>
          <p:cNvPr id="2" name="Title 1">
            <a:extLst>
              <a:ext uri="{FF2B5EF4-FFF2-40B4-BE49-F238E27FC236}">
                <a16:creationId xmlns:a16="http://schemas.microsoft.com/office/drawing/2014/main" id="{6F1C23B8-4283-4F5D-3796-F1FA23BD67C6}"/>
              </a:ext>
            </a:extLst>
          </p:cNvPr>
          <p:cNvSpPr>
            <a:spLocks noGrp="1"/>
          </p:cNvSpPr>
          <p:nvPr>
            <p:ph type="title"/>
          </p:nvPr>
        </p:nvSpPr>
        <p:spPr>
          <a:xfrm>
            <a:off x="730623" y="-332509"/>
            <a:ext cx="10515600" cy="1246909"/>
          </a:xfrm>
        </p:spPr>
        <p:txBody>
          <a:bodyPr/>
          <a:lstStyle/>
          <a:p>
            <a:r>
              <a:rPr lang="en-US" b="1" dirty="0">
                <a:highlight>
                  <a:srgbClr val="FFFF00"/>
                </a:highlight>
                <a:latin typeface="+mn-lt"/>
              </a:rPr>
              <a:t>Paying for College: Myth vs. Reality</a:t>
            </a:r>
          </a:p>
        </p:txBody>
      </p:sp>
      <p:graphicFrame>
        <p:nvGraphicFramePr>
          <p:cNvPr id="6" name="Content Placeholder 2">
            <a:extLst>
              <a:ext uri="{FF2B5EF4-FFF2-40B4-BE49-F238E27FC236}">
                <a16:creationId xmlns:a16="http://schemas.microsoft.com/office/drawing/2014/main" id="{69A338AC-E989-DEAC-02A9-D7786F2BD4FF}"/>
              </a:ext>
            </a:extLst>
          </p:cNvPr>
          <p:cNvGraphicFramePr>
            <a:graphicFrameLocks noGrp="1"/>
          </p:cNvGraphicFramePr>
          <p:nvPr>
            <p:ph idx="1"/>
            <p:extLst>
              <p:ext uri="{D42A27DB-BD31-4B8C-83A1-F6EECF244321}">
                <p14:modId xmlns:p14="http://schemas.microsoft.com/office/powerpoint/2010/main" val="2105081747"/>
              </p:ext>
            </p:extLst>
          </p:nvPr>
        </p:nvGraphicFramePr>
        <p:xfrm>
          <a:off x="134471" y="914400"/>
          <a:ext cx="11900647" cy="5701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Connector 3">
            <a:extLst>
              <a:ext uri="{FF2B5EF4-FFF2-40B4-BE49-F238E27FC236}">
                <a16:creationId xmlns:a16="http://schemas.microsoft.com/office/drawing/2014/main" id="{08866A01-005F-C99B-01D0-D5CAC6B38A86}"/>
              </a:ext>
            </a:extLst>
          </p:cNvPr>
          <p:cNvCxnSpPr/>
          <p:nvPr/>
        </p:nvCxnSpPr>
        <p:spPr>
          <a:xfrm>
            <a:off x="730623" y="848389"/>
            <a:ext cx="10086474"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353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stack of money&#10;&#10;Description automatically generated with low confidence">
            <a:extLst>
              <a:ext uri="{FF2B5EF4-FFF2-40B4-BE49-F238E27FC236}">
                <a16:creationId xmlns:a16="http://schemas.microsoft.com/office/drawing/2014/main" id="{19DC6867-C7A3-8FDF-8588-69E8CB94F80F}"/>
              </a:ext>
            </a:extLst>
          </p:cNvPr>
          <p:cNvPicPr>
            <a:picLocks noChangeAspect="1"/>
          </p:cNvPicPr>
          <p:nvPr/>
        </p:nvPicPr>
        <p:blipFill>
          <a:blip r:embed="rId3"/>
          <a:stretch>
            <a:fillRect/>
          </a:stretch>
        </p:blipFill>
        <p:spPr>
          <a:xfrm>
            <a:off x="-512618" y="0"/>
            <a:ext cx="13217236" cy="8260773"/>
          </a:xfrm>
          <a:prstGeom prst="rect">
            <a:avLst/>
          </a:prstGeom>
        </p:spPr>
      </p:pic>
      <p:sp>
        <p:nvSpPr>
          <p:cNvPr id="2" name="Title 1">
            <a:extLst>
              <a:ext uri="{FF2B5EF4-FFF2-40B4-BE49-F238E27FC236}">
                <a16:creationId xmlns:a16="http://schemas.microsoft.com/office/drawing/2014/main" id="{E73C86ED-CEB5-2746-B4D8-0298C639D255}"/>
              </a:ext>
            </a:extLst>
          </p:cNvPr>
          <p:cNvSpPr>
            <a:spLocks noGrp="1"/>
          </p:cNvSpPr>
          <p:nvPr>
            <p:ph type="title"/>
          </p:nvPr>
        </p:nvSpPr>
        <p:spPr>
          <a:xfrm>
            <a:off x="268941" y="365125"/>
            <a:ext cx="11084859" cy="1796184"/>
          </a:xfrm>
        </p:spPr>
        <p:txBody>
          <a:bodyPr/>
          <a:lstStyle/>
          <a:p>
            <a:r>
              <a:rPr lang="en-US" b="1" dirty="0">
                <a:highlight>
                  <a:srgbClr val="FFFF00"/>
                </a:highlight>
                <a:latin typeface="+mn-lt"/>
              </a:rPr>
              <a:t>How To Pay for College</a:t>
            </a:r>
          </a:p>
        </p:txBody>
      </p:sp>
      <p:graphicFrame>
        <p:nvGraphicFramePr>
          <p:cNvPr id="6" name="Content Placeholder 2">
            <a:extLst>
              <a:ext uri="{FF2B5EF4-FFF2-40B4-BE49-F238E27FC236}">
                <a16:creationId xmlns:a16="http://schemas.microsoft.com/office/drawing/2014/main" id="{EAC26E66-BC61-2207-D952-E63A3822A32D}"/>
              </a:ext>
            </a:extLst>
          </p:cNvPr>
          <p:cNvGraphicFramePr>
            <a:graphicFrameLocks noGrp="1"/>
          </p:cNvGraphicFramePr>
          <p:nvPr>
            <p:ph idx="1"/>
            <p:extLst>
              <p:ext uri="{D42A27DB-BD31-4B8C-83A1-F6EECF244321}">
                <p14:modId xmlns:p14="http://schemas.microsoft.com/office/powerpoint/2010/main" val="3511231879"/>
              </p:ext>
            </p:extLst>
          </p:nvPr>
        </p:nvGraphicFramePr>
        <p:xfrm>
          <a:off x="268941" y="1825625"/>
          <a:ext cx="11618259" cy="466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Connector 3">
            <a:extLst>
              <a:ext uri="{FF2B5EF4-FFF2-40B4-BE49-F238E27FC236}">
                <a16:creationId xmlns:a16="http://schemas.microsoft.com/office/drawing/2014/main" id="{BE4EC484-B46F-E513-6FAD-9419E5303A73}"/>
              </a:ext>
            </a:extLst>
          </p:cNvPr>
          <p:cNvCxnSpPr>
            <a:cxnSpLocks/>
          </p:cNvCxnSpPr>
          <p:nvPr/>
        </p:nvCxnSpPr>
        <p:spPr>
          <a:xfrm>
            <a:off x="268941" y="1853768"/>
            <a:ext cx="9930063"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85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9373-076C-3DD2-C3A8-E8436865D191}"/>
              </a:ext>
            </a:extLst>
          </p:cNvPr>
          <p:cNvSpPr>
            <a:spLocks noGrp="1"/>
          </p:cNvSpPr>
          <p:nvPr>
            <p:ph type="title"/>
          </p:nvPr>
        </p:nvSpPr>
        <p:spPr/>
        <p:txBody>
          <a:bodyPr/>
          <a:lstStyle/>
          <a:p>
            <a:r>
              <a:rPr lang="en-US" b="1" dirty="0">
                <a:latin typeface="+mn-lt"/>
              </a:rPr>
              <a:t>A little about me.</a:t>
            </a:r>
          </a:p>
        </p:txBody>
      </p:sp>
      <p:sp>
        <p:nvSpPr>
          <p:cNvPr id="3" name="Content Placeholder 2">
            <a:extLst>
              <a:ext uri="{FF2B5EF4-FFF2-40B4-BE49-F238E27FC236}">
                <a16:creationId xmlns:a16="http://schemas.microsoft.com/office/drawing/2014/main" id="{96C90103-4B00-3464-436A-AD85C34704C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2895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F463-68C6-3237-C7CD-C46CF56511F9}"/>
              </a:ext>
            </a:extLst>
          </p:cNvPr>
          <p:cNvSpPr>
            <a:spLocks noGrp="1"/>
          </p:cNvSpPr>
          <p:nvPr>
            <p:ph type="title"/>
          </p:nvPr>
        </p:nvSpPr>
        <p:spPr/>
        <p:txBody>
          <a:bodyPr>
            <a:normAutofit fontScale="90000"/>
          </a:bodyPr>
          <a:lstStyle/>
          <a:p>
            <a:br>
              <a:rPr lang="en-US" dirty="0"/>
            </a:br>
            <a:br>
              <a:rPr lang="en-US" dirty="0"/>
            </a:br>
            <a:br>
              <a:rPr lang="en-US" dirty="0"/>
            </a:br>
            <a:r>
              <a:rPr lang="en-US" b="1" dirty="0"/>
              <a:t>A Quick</a:t>
            </a:r>
            <a:br>
              <a:rPr lang="en-US" b="1" dirty="0"/>
            </a:br>
            <a:r>
              <a:rPr lang="en-US" b="1" dirty="0"/>
              <a:t>Look at a</a:t>
            </a:r>
            <a:br>
              <a:rPr lang="en-US" b="1" dirty="0"/>
            </a:br>
            <a:r>
              <a:rPr lang="en-US" b="1" dirty="0"/>
              <a:t>Net </a:t>
            </a:r>
            <a:br>
              <a:rPr lang="en-US" b="1" dirty="0"/>
            </a:br>
            <a:r>
              <a:rPr lang="en-US" b="1" dirty="0"/>
              <a:t>Price </a:t>
            </a:r>
            <a:br>
              <a:rPr lang="en-US" b="1" dirty="0"/>
            </a:br>
            <a:r>
              <a:rPr lang="en-US" b="1" dirty="0"/>
              <a:t>Calculator</a:t>
            </a:r>
          </a:p>
        </p:txBody>
      </p:sp>
      <p:pic>
        <p:nvPicPr>
          <p:cNvPr id="9" name="Picture 8" descr="Graphical user interface, application&#10;&#10;Description automatically generated">
            <a:extLst>
              <a:ext uri="{FF2B5EF4-FFF2-40B4-BE49-F238E27FC236}">
                <a16:creationId xmlns:a16="http://schemas.microsoft.com/office/drawing/2014/main" id="{36ADECA6-F3D6-51E9-5734-A6CFD8424559}"/>
              </a:ext>
            </a:extLst>
          </p:cNvPr>
          <p:cNvPicPr>
            <a:picLocks noChangeAspect="1"/>
          </p:cNvPicPr>
          <p:nvPr/>
        </p:nvPicPr>
        <p:blipFill>
          <a:blip r:embed="rId3"/>
          <a:stretch>
            <a:fillRect/>
          </a:stretch>
        </p:blipFill>
        <p:spPr>
          <a:xfrm>
            <a:off x="7916545" y="469900"/>
            <a:ext cx="3835400" cy="5918200"/>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046D3963-0554-6A45-4767-B27876168DA7}"/>
              </a:ext>
            </a:extLst>
          </p:cNvPr>
          <p:cNvPicPr>
            <a:picLocks noChangeAspect="1"/>
          </p:cNvPicPr>
          <p:nvPr/>
        </p:nvPicPr>
        <p:blipFill>
          <a:blip r:embed="rId4"/>
          <a:stretch>
            <a:fillRect/>
          </a:stretch>
        </p:blipFill>
        <p:spPr>
          <a:xfrm>
            <a:off x="3822700" y="158750"/>
            <a:ext cx="3695700" cy="6540500"/>
          </a:xfrm>
          <a:prstGeom prst="rect">
            <a:avLst/>
          </a:prstGeom>
        </p:spPr>
      </p:pic>
    </p:spTree>
    <p:extLst>
      <p:ext uri="{BB962C8B-B14F-4D97-AF65-F5344CB8AC3E}">
        <p14:creationId xmlns:p14="http://schemas.microsoft.com/office/powerpoint/2010/main" val="129506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sh, money, banknote, dollar&#10;&#10;Description automatically generated">
            <a:extLst>
              <a:ext uri="{FF2B5EF4-FFF2-40B4-BE49-F238E27FC236}">
                <a16:creationId xmlns:a16="http://schemas.microsoft.com/office/drawing/2014/main" id="{1175EA69-D4AB-79B2-055A-2E309F59B2A9}"/>
              </a:ext>
            </a:extLst>
          </p:cNvPr>
          <p:cNvPicPr>
            <a:picLocks noChangeAspect="1"/>
          </p:cNvPicPr>
          <p:nvPr/>
        </p:nvPicPr>
        <p:blipFill>
          <a:blip r:embed="rId3"/>
          <a:stretch>
            <a:fillRect/>
          </a:stretch>
        </p:blipFill>
        <p:spPr>
          <a:xfrm>
            <a:off x="0" y="-637032"/>
            <a:ext cx="12344400" cy="8233714"/>
          </a:xfrm>
          <a:prstGeom prst="rect">
            <a:avLst/>
          </a:prstGeom>
        </p:spPr>
      </p:pic>
      <p:sp>
        <p:nvSpPr>
          <p:cNvPr id="2" name="Title 1">
            <a:extLst>
              <a:ext uri="{FF2B5EF4-FFF2-40B4-BE49-F238E27FC236}">
                <a16:creationId xmlns:a16="http://schemas.microsoft.com/office/drawing/2014/main" id="{6C32C8FC-A58B-6E0F-CCAD-5B8C58BAA134}"/>
              </a:ext>
            </a:extLst>
          </p:cNvPr>
          <p:cNvSpPr>
            <a:spLocks noGrp="1"/>
          </p:cNvSpPr>
          <p:nvPr>
            <p:ph type="title"/>
          </p:nvPr>
        </p:nvSpPr>
        <p:spPr>
          <a:xfrm>
            <a:off x="665019" y="-290945"/>
            <a:ext cx="10688781" cy="1981633"/>
          </a:xfrm>
        </p:spPr>
        <p:txBody>
          <a:bodyPr/>
          <a:lstStyle/>
          <a:p>
            <a:r>
              <a:rPr lang="en-US" b="1" dirty="0">
                <a:highlight>
                  <a:srgbClr val="FFFF00"/>
                </a:highlight>
                <a:latin typeface="+mn-lt"/>
              </a:rPr>
              <a:t>Florida Bright Futures Scholarship</a:t>
            </a:r>
          </a:p>
        </p:txBody>
      </p:sp>
      <p:sp>
        <p:nvSpPr>
          <p:cNvPr id="3" name="Content Placeholder 2">
            <a:extLst>
              <a:ext uri="{FF2B5EF4-FFF2-40B4-BE49-F238E27FC236}">
                <a16:creationId xmlns:a16="http://schemas.microsoft.com/office/drawing/2014/main" id="{ED58748A-D829-8B9E-C4CD-64EA7D625C8C}"/>
              </a:ext>
            </a:extLst>
          </p:cNvPr>
          <p:cNvSpPr>
            <a:spLocks noGrp="1"/>
          </p:cNvSpPr>
          <p:nvPr>
            <p:ph idx="1"/>
          </p:nvPr>
        </p:nvSpPr>
        <p:spPr>
          <a:xfrm>
            <a:off x="665019" y="1825624"/>
            <a:ext cx="11097490" cy="5032375"/>
          </a:xfrm>
        </p:spPr>
        <p:txBody>
          <a:bodyPr>
            <a:normAutofit fontScale="40000" lnSpcReduction="20000"/>
          </a:bodyPr>
          <a:lstStyle/>
          <a:p>
            <a:pPr marL="0" indent="0">
              <a:buNone/>
            </a:pPr>
            <a:r>
              <a:rPr lang="en-US" sz="6200" dirty="0">
                <a:highlight>
                  <a:srgbClr val="FFFF00"/>
                </a:highlight>
                <a:latin typeface="Calibri" panose="020F0502020204030204" pitchFamily="34" charset="0"/>
                <a:ea typeface="Times New Roman" panose="02020603050405020304" pitchFamily="18" charset="0"/>
              </a:rPr>
              <a:t>A</a:t>
            </a:r>
            <a:r>
              <a:rPr lang="en-US" sz="6200" dirty="0">
                <a:effectLst/>
                <a:highlight>
                  <a:srgbClr val="FFFF00"/>
                </a:highlight>
                <a:latin typeface="Calibri" panose="020F0502020204030204" pitchFamily="34" charset="0"/>
                <a:ea typeface="Times New Roman" panose="02020603050405020304" pitchFamily="18" charset="0"/>
              </a:rPr>
              <a:t>n </a:t>
            </a:r>
            <a:r>
              <a:rPr lang="en-US" sz="8000" dirty="0">
                <a:solidFill>
                  <a:srgbClr val="FF0000"/>
                </a:solidFill>
                <a:effectLst/>
                <a:highlight>
                  <a:srgbClr val="FFFF00"/>
                </a:highlight>
                <a:latin typeface="Calibri" panose="020F0502020204030204" pitchFamily="34" charset="0"/>
                <a:ea typeface="Times New Roman" panose="02020603050405020304" pitchFamily="18" charset="0"/>
              </a:rPr>
              <a:t>amazing opportunity </a:t>
            </a:r>
            <a:r>
              <a:rPr lang="en-US" sz="6200" dirty="0">
                <a:effectLst/>
                <a:highlight>
                  <a:srgbClr val="FFFF00"/>
                </a:highlight>
                <a:latin typeface="Calibri" panose="020F0502020204030204" pitchFamily="34" charset="0"/>
                <a:ea typeface="Times New Roman" panose="02020603050405020304" pitchFamily="18" charset="0"/>
              </a:rPr>
              <a:t>for Florida residents to earn a scholarship to college. </a:t>
            </a:r>
          </a:p>
          <a:p>
            <a:pPr marL="0" indent="0">
              <a:buNone/>
            </a:pPr>
            <a:r>
              <a:rPr lang="en-US" sz="6200" dirty="0">
                <a:effectLst/>
                <a:highlight>
                  <a:srgbClr val="FFFF00"/>
                </a:highlight>
                <a:latin typeface="Calibri" panose="020F0502020204030204" pitchFamily="34" charset="0"/>
                <a:ea typeface="Times New Roman" panose="02020603050405020304" pitchFamily="18" charset="0"/>
              </a:rPr>
              <a:t>This scholarship program rewards Florida high school graduates for academic achievement and community service.</a:t>
            </a:r>
          </a:p>
          <a:p>
            <a:pPr marL="0" indent="0">
              <a:buNone/>
            </a:pPr>
            <a:endParaRPr lang="en-US" sz="6200" dirty="0">
              <a:effectLst/>
              <a:highlight>
                <a:srgbClr val="FFFF00"/>
              </a:highlight>
              <a:latin typeface="Calibri" panose="020F0502020204030204" pitchFamily="34" charset="0"/>
              <a:ea typeface="Times New Roman" panose="02020603050405020304" pitchFamily="18" charset="0"/>
            </a:endParaRPr>
          </a:p>
          <a:p>
            <a:pPr marL="0" indent="0">
              <a:buNone/>
            </a:pPr>
            <a:r>
              <a:rPr lang="en-US" sz="6200" b="1" dirty="0">
                <a:effectLst/>
                <a:highlight>
                  <a:srgbClr val="FFFF00"/>
                </a:highlight>
                <a:latin typeface="Calibri" panose="020F0502020204030204" pitchFamily="34" charset="0"/>
                <a:ea typeface="Calibri" panose="020F0502020204030204" pitchFamily="34" charset="0"/>
              </a:rPr>
              <a:t>All Florida seniors who meet the requirements should complete the application</a:t>
            </a:r>
            <a:r>
              <a:rPr lang="en-US" sz="6200" dirty="0">
                <a:effectLst/>
                <a:highlight>
                  <a:srgbClr val="FFFF00"/>
                </a:highlight>
                <a:latin typeface="Calibri" panose="020F0502020204030204" pitchFamily="34" charset="0"/>
                <a:ea typeface="Calibri" panose="020F0502020204030204" pitchFamily="34" charset="0"/>
              </a:rPr>
              <a:t>. Even if you are NOT planning to attend a Florida college, you should apply. </a:t>
            </a:r>
            <a:endParaRPr lang="en-US" sz="6200" dirty="0">
              <a:highlight>
                <a:srgbClr val="FFFF00"/>
              </a:highlight>
              <a:latin typeface="Calibri" panose="020F0502020204030204" pitchFamily="34" charset="0"/>
              <a:ea typeface="Calibri" panose="020F0502020204030204" pitchFamily="34" charset="0"/>
            </a:endParaRPr>
          </a:p>
          <a:p>
            <a:endParaRPr lang="en-US" sz="6200" dirty="0">
              <a:highlight>
                <a:srgbClr val="FFFF00"/>
              </a:highlight>
              <a:latin typeface="Calibri" panose="020F0502020204030204" pitchFamily="34" charset="0"/>
            </a:endParaRPr>
          </a:p>
          <a:p>
            <a:pPr marL="0" marR="0" indent="0">
              <a:spcBef>
                <a:spcPts val="0"/>
              </a:spcBef>
              <a:spcAft>
                <a:spcPts val="1950"/>
              </a:spcAft>
              <a:buNone/>
            </a:pPr>
            <a:r>
              <a:rPr lang="en-US" sz="6200" dirty="0">
                <a:effectLst/>
                <a:highlight>
                  <a:srgbClr val="FFFF00"/>
                </a:highlight>
                <a:latin typeface="Calibri" panose="020F0502020204030204" pitchFamily="34" charset="0"/>
                <a:ea typeface="Times New Roman" panose="02020603050405020304" pitchFamily="18" charset="0"/>
              </a:rPr>
              <a:t>Florida Academic Scholars (FAS) can receive an award to cover up to 100% of tuition and applicable fees when attending a public Florida college or university.  </a:t>
            </a:r>
          </a:p>
          <a:p>
            <a:pPr marL="0" marR="0" indent="0">
              <a:spcBef>
                <a:spcPts val="0"/>
              </a:spcBef>
              <a:spcAft>
                <a:spcPts val="1950"/>
              </a:spcAft>
              <a:buNone/>
            </a:pPr>
            <a:r>
              <a:rPr lang="en-US" sz="6200" dirty="0">
                <a:effectLst/>
                <a:highlight>
                  <a:srgbClr val="FFFF00"/>
                </a:highlight>
                <a:latin typeface="Calibri" panose="020F0502020204030204" pitchFamily="34" charset="0"/>
                <a:ea typeface="Times New Roman" panose="02020603050405020304" pitchFamily="18" charset="0"/>
              </a:rPr>
              <a:t>Florida Medallion Scholars (FMS) will receive an award to cover up to 75% of tuition and applicable fees.</a:t>
            </a:r>
          </a:p>
          <a:p>
            <a:pPr marL="0" marR="0" indent="0">
              <a:spcBef>
                <a:spcPts val="0"/>
              </a:spcBef>
              <a:spcAft>
                <a:spcPts val="1950"/>
              </a:spcAft>
              <a:buNone/>
            </a:pPr>
            <a:r>
              <a:rPr lang="en-US" sz="6200" dirty="0">
                <a:effectLst/>
                <a:highlight>
                  <a:srgbClr val="FFFF00"/>
                </a:highlight>
                <a:latin typeface="Calibri" panose="020F0502020204030204" pitchFamily="34" charset="0"/>
                <a:ea typeface="Times New Roman" panose="02020603050405020304" pitchFamily="18" charset="0"/>
              </a:rPr>
              <a:t>Students attending a private school will receive a comparable amount .</a:t>
            </a:r>
          </a:p>
          <a:p>
            <a:endParaRPr lang="en-US" dirty="0"/>
          </a:p>
        </p:txBody>
      </p:sp>
      <p:cxnSp>
        <p:nvCxnSpPr>
          <p:cNvPr id="4" name="Straight Connector 3">
            <a:extLst>
              <a:ext uri="{FF2B5EF4-FFF2-40B4-BE49-F238E27FC236}">
                <a16:creationId xmlns:a16="http://schemas.microsoft.com/office/drawing/2014/main" id="{556DE0CA-797C-E648-A67A-F253A80596C9}"/>
              </a:ext>
            </a:extLst>
          </p:cNvPr>
          <p:cNvCxnSpPr/>
          <p:nvPr/>
        </p:nvCxnSpPr>
        <p:spPr>
          <a:xfrm>
            <a:off x="665019" y="1284099"/>
            <a:ext cx="10086474"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0517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B260-E1F0-EF7E-4FE0-AE46EB9DFAE7}"/>
              </a:ext>
            </a:extLst>
          </p:cNvPr>
          <p:cNvSpPr>
            <a:spLocks noGrp="1"/>
          </p:cNvSpPr>
          <p:nvPr>
            <p:ph type="title"/>
          </p:nvPr>
        </p:nvSpPr>
        <p:spPr>
          <a:xfrm>
            <a:off x="476693" y="123485"/>
            <a:ext cx="10515600" cy="1325563"/>
          </a:xfrm>
        </p:spPr>
        <p:txBody>
          <a:bodyPr/>
          <a:lstStyle/>
          <a:p>
            <a:r>
              <a:rPr lang="en-US" b="1" dirty="0">
                <a:solidFill>
                  <a:srgbClr val="002060"/>
                </a:solidFill>
                <a:latin typeface="+mn-lt"/>
              </a:rPr>
              <a:t>Florida Bright Futures Requirements</a:t>
            </a:r>
          </a:p>
        </p:txBody>
      </p:sp>
      <p:pic>
        <p:nvPicPr>
          <p:cNvPr id="9" name="Content Placeholder 8" descr="Table&#10;&#10;Description automatically generated">
            <a:extLst>
              <a:ext uri="{FF2B5EF4-FFF2-40B4-BE49-F238E27FC236}">
                <a16:creationId xmlns:a16="http://schemas.microsoft.com/office/drawing/2014/main" id="{DF0D4A4E-C4AC-B95A-CF33-35860FFFA7CD}"/>
              </a:ext>
            </a:extLst>
          </p:cNvPr>
          <p:cNvPicPr>
            <a:picLocks noGrp="1" noChangeAspect="1"/>
          </p:cNvPicPr>
          <p:nvPr>
            <p:ph idx="1"/>
          </p:nvPr>
        </p:nvPicPr>
        <p:blipFill>
          <a:blip r:embed="rId3"/>
          <a:stretch>
            <a:fillRect/>
          </a:stretch>
        </p:blipFill>
        <p:spPr>
          <a:xfrm>
            <a:off x="650254" y="1441119"/>
            <a:ext cx="10891492" cy="4995684"/>
          </a:xfrm>
        </p:spPr>
      </p:pic>
    </p:spTree>
    <p:extLst>
      <p:ext uri="{BB962C8B-B14F-4D97-AF65-F5344CB8AC3E}">
        <p14:creationId xmlns:p14="http://schemas.microsoft.com/office/powerpoint/2010/main" val="390924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45A9-EEEE-B872-CF38-E40895F59E92}"/>
              </a:ext>
            </a:extLst>
          </p:cNvPr>
          <p:cNvSpPr>
            <a:spLocks noGrp="1"/>
          </p:cNvSpPr>
          <p:nvPr>
            <p:ph type="title"/>
          </p:nvPr>
        </p:nvSpPr>
        <p:spPr>
          <a:xfrm>
            <a:off x="173775" y="236813"/>
            <a:ext cx="10515600" cy="1325563"/>
          </a:xfrm>
        </p:spPr>
        <p:txBody>
          <a:bodyPr/>
          <a:lstStyle/>
          <a:p>
            <a:r>
              <a:rPr lang="en-US" b="1" dirty="0">
                <a:solidFill>
                  <a:srgbClr val="002060"/>
                </a:solidFill>
                <a:latin typeface="+mn-lt"/>
              </a:rPr>
              <a:t>Florida Bright Futures Requirements</a:t>
            </a:r>
            <a:endParaRPr lang="en-US" dirty="0">
              <a:solidFill>
                <a:srgbClr val="002060"/>
              </a:solidFill>
              <a:latin typeface="+mn-lt"/>
            </a:endParaRPr>
          </a:p>
        </p:txBody>
      </p:sp>
      <p:pic>
        <p:nvPicPr>
          <p:cNvPr id="4" name="Content Placeholder 3">
            <a:extLst>
              <a:ext uri="{FF2B5EF4-FFF2-40B4-BE49-F238E27FC236}">
                <a16:creationId xmlns:a16="http://schemas.microsoft.com/office/drawing/2014/main" id="{429FDD23-E9CC-FA44-9579-E3D295FE1267}"/>
              </a:ext>
            </a:extLst>
          </p:cNvPr>
          <p:cNvPicPr>
            <a:picLocks noGrp="1" noChangeAspect="1"/>
          </p:cNvPicPr>
          <p:nvPr>
            <p:ph idx="1"/>
          </p:nvPr>
        </p:nvPicPr>
        <p:blipFill>
          <a:blip r:embed="rId3"/>
          <a:stretch>
            <a:fillRect/>
          </a:stretch>
        </p:blipFill>
        <p:spPr>
          <a:xfrm>
            <a:off x="173775" y="1562376"/>
            <a:ext cx="11844450" cy="4615251"/>
          </a:xfrm>
          <a:prstGeom prst="rect">
            <a:avLst/>
          </a:prstGeom>
          <a:effectLst>
            <a:glow rad="127000">
              <a:schemeClr val="accent2">
                <a:lumMod val="20000"/>
                <a:lumOff val="80000"/>
              </a:schemeClr>
            </a:glow>
          </a:effectLst>
        </p:spPr>
      </p:pic>
    </p:spTree>
    <p:extLst>
      <p:ext uri="{BB962C8B-B14F-4D97-AF65-F5344CB8AC3E}">
        <p14:creationId xmlns:p14="http://schemas.microsoft.com/office/powerpoint/2010/main" val="349718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530E-E618-3B5B-9507-B2CD398A4C49}"/>
              </a:ext>
            </a:extLst>
          </p:cNvPr>
          <p:cNvSpPr>
            <a:spLocks noGrp="1"/>
          </p:cNvSpPr>
          <p:nvPr>
            <p:ph type="title"/>
          </p:nvPr>
        </p:nvSpPr>
        <p:spPr/>
        <p:txBody>
          <a:bodyPr>
            <a:normAutofit/>
          </a:bodyPr>
          <a:lstStyle/>
          <a:p>
            <a:r>
              <a:rPr lang="en-US" sz="6000" b="1" dirty="0"/>
              <a:t>Where to Get Help</a:t>
            </a:r>
          </a:p>
        </p:txBody>
      </p:sp>
      <p:graphicFrame>
        <p:nvGraphicFramePr>
          <p:cNvPr id="6" name="Content Placeholder 2">
            <a:extLst>
              <a:ext uri="{FF2B5EF4-FFF2-40B4-BE49-F238E27FC236}">
                <a16:creationId xmlns:a16="http://schemas.microsoft.com/office/drawing/2014/main" id="{F5224514-7379-4A48-F435-FCC91F550494}"/>
              </a:ext>
            </a:extLst>
          </p:cNvPr>
          <p:cNvGraphicFramePr>
            <a:graphicFrameLocks noGrp="1"/>
          </p:cNvGraphicFramePr>
          <p:nvPr>
            <p:ph idx="1"/>
            <p:extLst>
              <p:ext uri="{D42A27DB-BD31-4B8C-83A1-F6EECF244321}">
                <p14:modId xmlns:p14="http://schemas.microsoft.com/office/powerpoint/2010/main" val="3022606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0387C595-3EF0-3093-487B-21158DA23B96}"/>
              </a:ext>
            </a:extLst>
          </p:cNvPr>
          <p:cNvCxnSpPr/>
          <p:nvPr/>
        </p:nvCxnSpPr>
        <p:spPr>
          <a:xfrm>
            <a:off x="838200" y="1512268"/>
            <a:ext cx="10086474"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4257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3E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FFB4-D9A0-28CE-FA96-72F9D936AD80}"/>
              </a:ext>
            </a:extLst>
          </p:cNvPr>
          <p:cNvSpPr>
            <a:spLocks noGrp="1"/>
          </p:cNvSpPr>
          <p:nvPr>
            <p:ph type="title"/>
          </p:nvPr>
        </p:nvSpPr>
        <p:spPr>
          <a:xfrm>
            <a:off x="642336" y="2422414"/>
            <a:ext cx="11209421" cy="1325563"/>
          </a:xfrm>
        </p:spPr>
        <p:txBody>
          <a:bodyPr>
            <a:noAutofit/>
          </a:bodyPr>
          <a:lstStyle/>
          <a:p>
            <a:pPr algn="ctr"/>
            <a:r>
              <a:rPr lang="en-US" sz="8000" b="1" dirty="0">
                <a:latin typeface="+mn-lt"/>
              </a:rPr>
              <a:t>I’m Nervous That I Won’t Make It to College!!!</a:t>
            </a:r>
            <a:br>
              <a:rPr lang="en-US" sz="8000" b="1" dirty="0"/>
            </a:br>
            <a:endParaRPr lang="en-US" sz="8000" b="1" dirty="0"/>
          </a:p>
        </p:txBody>
      </p:sp>
      <p:sp>
        <p:nvSpPr>
          <p:cNvPr id="3" name="Content Placeholder 2">
            <a:extLst>
              <a:ext uri="{FF2B5EF4-FFF2-40B4-BE49-F238E27FC236}">
                <a16:creationId xmlns:a16="http://schemas.microsoft.com/office/drawing/2014/main" id="{577BCA5C-4B6D-79B0-E984-D61F1DC13E7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endParaRPr lang="en-US" sz="3600" dirty="0"/>
          </a:p>
          <a:p>
            <a:pPr marL="0" indent="0" algn="ctr">
              <a:buNone/>
            </a:pPr>
            <a:r>
              <a:rPr lang="en-US" sz="3600" dirty="0"/>
              <a:t>This is normal.</a:t>
            </a:r>
          </a:p>
        </p:txBody>
      </p:sp>
    </p:spTree>
    <p:extLst>
      <p:ext uri="{BB962C8B-B14F-4D97-AF65-F5344CB8AC3E}">
        <p14:creationId xmlns:p14="http://schemas.microsoft.com/office/powerpoint/2010/main" val="151889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several buildings&#10;&#10;Description automatically generated with low confidence">
            <a:extLst>
              <a:ext uri="{FF2B5EF4-FFF2-40B4-BE49-F238E27FC236}">
                <a16:creationId xmlns:a16="http://schemas.microsoft.com/office/drawing/2014/main" id="{F7E53A2C-B921-5481-5CD1-470FC3D289F8}"/>
              </a:ext>
            </a:extLst>
          </p:cNvPr>
          <p:cNvPicPr>
            <a:picLocks noGrp="1" noChangeAspect="1"/>
          </p:cNvPicPr>
          <p:nvPr>
            <p:ph idx="1"/>
          </p:nvPr>
        </p:nvPicPr>
        <p:blipFill>
          <a:blip r:embed="rId3"/>
          <a:stretch>
            <a:fillRect/>
          </a:stretch>
        </p:blipFill>
        <p:spPr>
          <a:xfrm>
            <a:off x="417981" y="242047"/>
            <a:ext cx="7429496" cy="5943600"/>
          </a:xfrm>
          <a:prstGeom prst="rect">
            <a:avLst/>
          </a:prstGeom>
        </p:spPr>
      </p:pic>
      <p:sp>
        <p:nvSpPr>
          <p:cNvPr id="2" name="TextBox 1">
            <a:extLst>
              <a:ext uri="{FF2B5EF4-FFF2-40B4-BE49-F238E27FC236}">
                <a16:creationId xmlns:a16="http://schemas.microsoft.com/office/drawing/2014/main" id="{A2F8AE67-0C33-FE89-7455-6BAAEA344937}"/>
              </a:ext>
            </a:extLst>
          </p:cNvPr>
          <p:cNvSpPr txBox="1"/>
          <p:nvPr/>
        </p:nvSpPr>
        <p:spPr>
          <a:xfrm>
            <a:off x="8026400" y="965200"/>
            <a:ext cx="4164834" cy="1754326"/>
          </a:xfrm>
          <a:prstGeom prst="rect">
            <a:avLst/>
          </a:prstGeom>
          <a:noFill/>
        </p:spPr>
        <p:txBody>
          <a:bodyPr wrap="square" rtlCol="0">
            <a:spAutoFit/>
          </a:bodyPr>
          <a:lstStyle/>
          <a:p>
            <a:r>
              <a:rPr lang="en-US" sz="2400" dirty="0">
                <a:highlight>
                  <a:srgbClr val="FFFF00"/>
                </a:highlight>
              </a:rPr>
              <a:t>For more information and resources, visit </a:t>
            </a:r>
            <a:r>
              <a:rPr lang="en-US" sz="2400" dirty="0" err="1">
                <a:highlight>
                  <a:srgbClr val="FFFF00"/>
                </a:highlight>
              </a:rPr>
              <a:t>CollegeforEveryStudent.com</a:t>
            </a:r>
            <a:endParaRPr lang="en-US" sz="2400" dirty="0">
              <a:highlight>
                <a:srgbClr val="FFFF00"/>
              </a:highlight>
            </a:endParaRPr>
          </a:p>
          <a:p>
            <a:endParaRPr lang="en-US" dirty="0"/>
          </a:p>
          <a:p>
            <a:endParaRPr lang="en-US" dirty="0"/>
          </a:p>
        </p:txBody>
      </p:sp>
      <p:pic>
        <p:nvPicPr>
          <p:cNvPr id="4" name="Picture 3" descr="A qr code with a white background&#10;&#10;Description automatically generated with low confidence">
            <a:extLst>
              <a:ext uri="{FF2B5EF4-FFF2-40B4-BE49-F238E27FC236}">
                <a16:creationId xmlns:a16="http://schemas.microsoft.com/office/drawing/2014/main" id="{778F7AD9-D767-4B6F-7DB0-527FC03DF7B5}"/>
              </a:ext>
            </a:extLst>
          </p:cNvPr>
          <p:cNvPicPr>
            <a:picLocks noChangeAspect="1"/>
          </p:cNvPicPr>
          <p:nvPr/>
        </p:nvPicPr>
        <p:blipFill>
          <a:blip r:embed="rId4"/>
          <a:stretch>
            <a:fillRect/>
          </a:stretch>
        </p:blipFill>
        <p:spPr>
          <a:xfrm>
            <a:off x="8188875" y="2882581"/>
            <a:ext cx="3303066" cy="3303066"/>
          </a:xfrm>
          <a:prstGeom prst="rect">
            <a:avLst/>
          </a:prstGeom>
        </p:spPr>
      </p:pic>
    </p:spTree>
    <p:extLst>
      <p:ext uri="{BB962C8B-B14F-4D97-AF65-F5344CB8AC3E}">
        <p14:creationId xmlns:p14="http://schemas.microsoft.com/office/powerpoint/2010/main" val="423120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0103"/>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7CD4EA-3B8F-A99B-FCC4-C3F81DAE63F2}"/>
              </a:ext>
            </a:extLst>
          </p:cNvPr>
          <p:cNvCxnSpPr/>
          <p:nvPr/>
        </p:nvCxnSpPr>
        <p:spPr>
          <a:xfrm>
            <a:off x="838200" y="1491916"/>
            <a:ext cx="10086474" cy="0"/>
          </a:xfrm>
          <a:prstGeom prst="line">
            <a:avLst/>
          </a:prstGeom>
        </p:spPr>
        <p:style>
          <a:lnRef idx="3">
            <a:schemeClr val="accent2"/>
          </a:lnRef>
          <a:fillRef idx="0">
            <a:schemeClr val="accent2"/>
          </a:fillRef>
          <a:effectRef idx="2">
            <a:schemeClr val="accent2"/>
          </a:effectRef>
          <a:fontRef idx="minor">
            <a:schemeClr val="tx1"/>
          </a:fontRef>
        </p:style>
      </p:cxnSp>
      <p:pic>
        <p:nvPicPr>
          <p:cNvPr id="8" name="Picture 7" descr="A person sitting on a tree branch&#10;&#10;Description automatically generated with medium confidence">
            <a:extLst>
              <a:ext uri="{FF2B5EF4-FFF2-40B4-BE49-F238E27FC236}">
                <a16:creationId xmlns:a16="http://schemas.microsoft.com/office/drawing/2014/main" id="{956AEB27-5C1E-2850-865B-597FB6B2BF33}"/>
              </a:ext>
            </a:extLst>
          </p:cNvPr>
          <p:cNvPicPr>
            <a:picLocks noChangeAspect="1"/>
          </p:cNvPicPr>
          <p:nvPr/>
        </p:nvPicPr>
        <p:blipFill>
          <a:blip r:embed="rId3"/>
          <a:stretch>
            <a:fillRect/>
          </a:stretch>
        </p:blipFill>
        <p:spPr>
          <a:xfrm>
            <a:off x="0" y="0"/>
            <a:ext cx="13229267" cy="7704913"/>
          </a:xfrm>
          <a:prstGeom prst="rect">
            <a:avLst/>
          </a:prstGeom>
        </p:spPr>
      </p:pic>
      <p:sp>
        <p:nvSpPr>
          <p:cNvPr id="2" name="Title 1">
            <a:extLst>
              <a:ext uri="{FF2B5EF4-FFF2-40B4-BE49-F238E27FC236}">
                <a16:creationId xmlns:a16="http://schemas.microsoft.com/office/drawing/2014/main" id="{FE6DD5D0-E1D9-BDE1-E7BC-99BEC581E53F}"/>
              </a:ext>
            </a:extLst>
          </p:cNvPr>
          <p:cNvSpPr>
            <a:spLocks noGrp="1"/>
          </p:cNvSpPr>
          <p:nvPr>
            <p:ph type="title"/>
          </p:nvPr>
        </p:nvSpPr>
        <p:spPr>
          <a:xfrm>
            <a:off x="498651" y="232293"/>
            <a:ext cx="10515600" cy="1325563"/>
          </a:xfrm>
        </p:spPr>
        <p:txBody>
          <a:bodyPr/>
          <a:lstStyle/>
          <a:p>
            <a:r>
              <a:rPr lang="en-US" b="1" dirty="0">
                <a:highlight>
                  <a:srgbClr val="FFFF00"/>
                </a:highlight>
                <a:latin typeface="+mn-lt"/>
              </a:rPr>
              <a:t>Why Should I Attend College?</a:t>
            </a:r>
          </a:p>
        </p:txBody>
      </p:sp>
      <p:sp>
        <p:nvSpPr>
          <p:cNvPr id="3" name="Content Placeholder 2">
            <a:extLst>
              <a:ext uri="{FF2B5EF4-FFF2-40B4-BE49-F238E27FC236}">
                <a16:creationId xmlns:a16="http://schemas.microsoft.com/office/drawing/2014/main" id="{3D1B404F-E99F-69D7-DD81-531EC9E4EDD1}"/>
              </a:ext>
            </a:extLst>
          </p:cNvPr>
          <p:cNvSpPr>
            <a:spLocks noGrp="1"/>
          </p:cNvSpPr>
          <p:nvPr>
            <p:ph idx="1"/>
          </p:nvPr>
        </p:nvSpPr>
        <p:spPr>
          <a:xfrm>
            <a:off x="498651" y="1658790"/>
            <a:ext cx="12922002" cy="5945189"/>
          </a:xfrm>
        </p:spPr>
        <p:txBody>
          <a:bodyPr>
            <a:normAutofit fontScale="85000" lnSpcReduction="20000"/>
          </a:bodyPr>
          <a:lstStyle/>
          <a:p>
            <a:pPr marL="0" indent="0">
              <a:buNone/>
            </a:pPr>
            <a:r>
              <a:rPr lang="en-US" sz="3400" b="1" dirty="0">
                <a:solidFill>
                  <a:srgbClr val="002060"/>
                </a:solidFill>
                <a:highlight>
                  <a:srgbClr val="FFFF00"/>
                </a:highlight>
                <a:latin typeface="Calibri" panose="020F0502020204030204" pitchFamily="34" charset="0"/>
                <a:ea typeface="Times New Roman" panose="02020603050405020304" pitchFamily="18" charset="0"/>
              </a:rPr>
              <a:t>* M</a:t>
            </a: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ake more money </a:t>
            </a:r>
          </a:p>
          <a:p>
            <a:pPr marL="0" indent="0">
              <a:buNone/>
            </a:pPr>
            <a:r>
              <a:rPr lang="en-US" sz="3400" b="1" dirty="0">
                <a:solidFill>
                  <a:srgbClr val="002060"/>
                </a:solidFill>
                <a:highlight>
                  <a:srgbClr val="FFFF00"/>
                </a:highlight>
                <a:latin typeface="Calibri" panose="020F0502020204030204" pitchFamily="34" charset="0"/>
                <a:ea typeface="Times New Roman" panose="02020603050405020304" pitchFamily="18" charset="0"/>
              </a:rPr>
              <a:t>* G</a:t>
            </a: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et to choose your career (dream job!!)</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Advance further in many career</a:t>
            </a:r>
            <a:r>
              <a:rPr lang="en-US" sz="3400" b="1" dirty="0">
                <a:solidFill>
                  <a:srgbClr val="002060"/>
                </a:solidFill>
                <a:highlight>
                  <a:srgbClr val="FFFF00"/>
                </a:highlight>
                <a:latin typeface="Calibri" panose="020F0502020204030204" pitchFamily="34" charset="0"/>
                <a:ea typeface="Times New Roman" panose="02020603050405020304" pitchFamily="18" charset="0"/>
              </a:rPr>
              <a:t>s</a:t>
            </a: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a:t>
            </a:r>
          </a:p>
          <a:p>
            <a:pPr marL="457200" lvl="1" indent="0">
              <a:buNone/>
            </a:pPr>
            <a:r>
              <a:rPr lang="en-US" sz="3400" b="1" dirty="0">
                <a:solidFill>
                  <a:srgbClr val="002060"/>
                </a:solidFill>
                <a:highlight>
                  <a:srgbClr val="FFFF00"/>
                </a:highlight>
                <a:latin typeface="Calibri" panose="020F0502020204030204" pitchFamily="34" charset="0"/>
              </a:rPr>
              <a:t>Example: Don’t stop at being as construction worker, start a company. </a:t>
            </a:r>
            <a:endParaRPr lang="en-US" sz="3400" b="1" dirty="0">
              <a:solidFill>
                <a:srgbClr val="002060"/>
              </a:solidFill>
              <a:effectLst/>
              <a:highlight>
                <a:srgbClr val="FFFF00"/>
              </a:highlight>
              <a:latin typeface="Calibri" panose="020F0502020204030204" pitchFamily="34" charset="0"/>
              <a:ea typeface="Times New Roman" panose="02020603050405020304" pitchFamily="18" charset="0"/>
            </a:endParaRP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 </a:t>
            </a:r>
            <a:r>
              <a:rPr lang="en-US" sz="3400" b="1" dirty="0">
                <a:solidFill>
                  <a:srgbClr val="002060"/>
                </a:solidFill>
                <a:highlight>
                  <a:srgbClr val="FFFF00"/>
                </a:highlight>
                <a:latin typeface="Calibri" panose="020F0502020204030204" pitchFamily="34" charset="0"/>
                <a:ea typeface="Times New Roman" panose="02020603050405020304" pitchFamily="18" charset="0"/>
              </a:rPr>
              <a:t>M</a:t>
            </a: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eet new and different types of people </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Live in a different city </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Learn new things</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Research interesting ideas</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Learn from great teachers / experts</a:t>
            </a:r>
          </a:p>
          <a:p>
            <a:pPr marL="0" indent="0">
              <a:buNone/>
            </a:pPr>
            <a:r>
              <a:rPr lang="en-US" sz="3400" b="1" dirty="0">
                <a:solidFill>
                  <a:srgbClr val="002060"/>
                </a:solidFill>
                <a:effectLst/>
                <a:highlight>
                  <a:srgbClr val="FFFF00"/>
                </a:highlight>
                <a:latin typeface="Calibri" panose="020F0502020204030204" pitchFamily="34" charset="0"/>
                <a:ea typeface="Times New Roman" panose="02020603050405020304" pitchFamily="18" charset="0"/>
              </a:rPr>
              <a:t>* Get a profession (e.g., lawyer, doctor)</a:t>
            </a:r>
          </a:p>
          <a:p>
            <a:endParaRPr lang="en-US" sz="3400" b="1" dirty="0">
              <a:solidFill>
                <a:srgbClr val="002060"/>
              </a:solidFill>
              <a:highlight>
                <a:srgbClr val="FFFF00"/>
              </a:highlight>
              <a:latin typeface="Calibri" panose="020F0502020204030204" pitchFamily="34" charset="0"/>
              <a:ea typeface="Times New Roman" panose="02020603050405020304" pitchFamily="18" charset="0"/>
            </a:endParaRPr>
          </a:p>
          <a:p>
            <a:pPr marL="0" indent="0">
              <a:spcBef>
                <a:spcPts val="0"/>
              </a:spcBef>
              <a:buSzPts val="1000"/>
              <a:buNone/>
              <a:tabLst>
                <a:tab pos="457200" algn="l"/>
              </a:tabLst>
            </a:pPr>
            <a:endParaRPr lang="en-US" sz="3400" b="1" dirty="0">
              <a:solidFill>
                <a:srgbClr val="002060"/>
              </a:solidFill>
              <a:highlight>
                <a:srgbClr val="FFFF00"/>
              </a:highlight>
              <a:ea typeface="Times New Roman" panose="02020603050405020304" pitchFamily="18" charset="0"/>
            </a:endParaRPr>
          </a:p>
          <a:p>
            <a:pPr marL="0" indent="0">
              <a:spcBef>
                <a:spcPts val="0"/>
              </a:spcBef>
              <a:buSzPts val="1000"/>
              <a:buNone/>
              <a:tabLst>
                <a:tab pos="457200" algn="l"/>
              </a:tabLst>
            </a:pPr>
            <a:r>
              <a:rPr lang="en-US" sz="3400" b="1" dirty="0">
                <a:solidFill>
                  <a:srgbClr val="002060"/>
                </a:solidFill>
                <a:highlight>
                  <a:srgbClr val="FFFF00"/>
                </a:highlight>
                <a:ea typeface="Times New Roman" panose="02020603050405020304" pitchFamily="18" charset="0"/>
              </a:rPr>
              <a:t>Think about w</a:t>
            </a:r>
            <a:r>
              <a:rPr lang="en-US" sz="3400" b="1" dirty="0">
                <a:solidFill>
                  <a:srgbClr val="002060"/>
                </a:solidFill>
                <a:effectLst/>
                <a:highlight>
                  <a:srgbClr val="FFFF00"/>
                </a:highlight>
                <a:ea typeface="Times New Roman" panose="02020603050405020304" pitchFamily="18" charset="0"/>
              </a:rPr>
              <a:t>hat you want to do in your future and what you think you </a:t>
            </a:r>
          </a:p>
          <a:p>
            <a:pPr marL="0" indent="0">
              <a:spcBef>
                <a:spcPts val="0"/>
              </a:spcBef>
              <a:buSzPts val="1000"/>
              <a:buNone/>
              <a:tabLst>
                <a:tab pos="457200" algn="l"/>
              </a:tabLst>
            </a:pPr>
            <a:r>
              <a:rPr lang="en-US" sz="3400" b="1" dirty="0">
                <a:solidFill>
                  <a:srgbClr val="002060"/>
                </a:solidFill>
                <a:effectLst/>
                <a:highlight>
                  <a:srgbClr val="FFFF00"/>
                </a:highlight>
                <a:ea typeface="Times New Roman" panose="02020603050405020304" pitchFamily="18" charset="0"/>
              </a:rPr>
              <a:t>need to do to get there.</a:t>
            </a:r>
          </a:p>
          <a:p>
            <a:pPr marL="0" marR="0" lvl="0" indent="0">
              <a:spcBef>
                <a:spcPts val="0"/>
              </a:spcBef>
              <a:spcAft>
                <a:spcPts val="0"/>
              </a:spcAft>
              <a:buSzPts val="1000"/>
              <a:buNone/>
              <a:tabLst>
                <a:tab pos="457200" algn="l"/>
              </a:tabLst>
            </a:pPr>
            <a:endParaRPr lang="en-US" sz="3400" dirty="0">
              <a:ea typeface="Times New Roman" panose="02020603050405020304" pitchFamily="18" charset="0"/>
            </a:endParaRPr>
          </a:p>
          <a:p>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181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ECB3-03BC-7154-0D86-0464869CDD27}"/>
              </a:ext>
            </a:extLst>
          </p:cNvPr>
          <p:cNvSpPr>
            <a:spLocks noGrp="1"/>
          </p:cNvSpPr>
          <p:nvPr>
            <p:ph type="title"/>
          </p:nvPr>
        </p:nvSpPr>
        <p:spPr/>
        <p:txBody>
          <a:bodyPr/>
          <a:lstStyle/>
          <a:p>
            <a:r>
              <a:rPr lang="en-US" b="1" dirty="0">
                <a:latin typeface="+mn-lt"/>
              </a:rPr>
              <a:t>Is College For Everyone?</a:t>
            </a:r>
          </a:p>
        </p:txBody>
      </p:sp>
      <p:cxnSp>
        <p:nvCxnSpPr>
          <p:cNvPr id="4" name="Straight Connector 3">
            <a:extLst>
              <a:ext uri="{FF2B5EF4-FFF2-40B4-BE49-F238E27FC236}">
                <a16:creationId xmlns:a16="http://schemas.microsoft.com/office/drawing/2014/main" id="{1894C015-F56D-E07C-25A0-BAB07F471A41}"/>
              </a:ext>
            </a:extLst>
          </p:cNvPr>
          <p:cNvCxnSpPr/>
          <p:nvPr/>
        </p:nvCxnSpPr>
        <p:spPr>
          <a:xfrm>
            <a:off x="838200" y="1491916"/>
            <a:ext cx="10086474"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pic>
        <p:nvPicPr>
          <p:cNvPr id="6" name="Picture 5" descr="Logo&#10;&#10;Description automatically generated">
            <a:extLst>
              <a:ext uri="{FF2B5EF4-FFF2-40B4-BE49-F238E27FC236}">
                <a16:creationId xmlns:a16="http://schemas.microsoft.com/office/drawing/2014/main" id="{84874057-4382-7AA6-CCF6-8EB09F3F36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58678" y="1235075"/>
            <a:ext cx="8789303" cy="5257800"/>
          </a:xfrm>
          <a:prstGeom prst="rect">
            <a:avLst/>
          </a:prstGeom>
        </p:spPr>
      </p:pic>
    </p:spTree>
    <p:extLst>
      <p:ext uri="{BB962C8B-B14F-4D97-AF65-F5344CB8AC3E}">
        <p14:creationId xmlns:p14="http://schemas.microsoft.com/office/powerpoint/2010/main" val="26252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3EF7B60D-BA1D-9882-F6F5-85BB8175AC92}"/>
              </a:ext>
            </a:extLst>
          </p:cNvPr>
          <p:cNvGraphicFramePr>
            <a:graphicFrameLocks noGrp="1"/>
          </p:cNvGraphicFramePr>
          <p:nvPr>
            <p:ph idx="1"/>
            <p:extLst>
              <p:ext uri="{D42A27DB-BD31-4B8C-83A1-F6EECF244321}">
                <p14:modId xmlns:p14="http://schemas.microsoft.com/office/powerpoint/2010/main" val="2445064407"/>
              </p:ext>
            </p:extLst>
          </p:nvPr>
        </p:nvGraphicFramePr>
        <p:xfrm>
          <a:off x="175099" y="291830"/>
          <a:ext cx="11828834"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82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AD19-F634-A03F-6B5D-C146F413DC8D}"/>
              </a:ext>
            </a:extLst>
          </p:cNvPr>
          <p:cNvSpPr>
            <a:spLocks noGrp="1"/>
          </p:cNvSpPr>
          <p:nvPr>
            <p:ph type="title"/>
          </p:nvPr>
        </p:nvSpPr>
        <p:spPr>
          <a:xfrm>
            <a:off x="838200" y="829340"/>
            <a:ext cx="10515600" cy="4912241"/>
          </a:xfrm>
        </p:spPr>
        <p:txBody>
          <a:bodyPr>
            <a:normAutofit fontScale="90000"/>
          </a:bodyPr>
          <a:lstStyle/>
          <a:p>
            <a:pPr algn="ctr"/>
            <a:br>
              <a:rPr lang="en-US" sz="8000" b="1" dirty="0">
                <a:latin typeface="+mn-lt"/>
              </a:rPr>
            </a:br>
            <a:r>
              <a:rPr lang="en-US" sz="8000" b="1" dirty="0">
                <a:latin typeface="+mn-lt"/>
              </a:rPr>
              <a:t>Will College Be Boring?</a:t>
            </a:r>
            <a:br>
              <a:rPr lang="en-US" sz="6600" b="1" dirty="0">
                <a:latin typeface="+mn-lt"/>
              </a:rPr>
            </a:br>
            <a:br>
              <a:rPr lang="en-US" sz="6600" b="1" dirty="0">
                <a:latin typeface="+mn-lt"/>
              </a:rPr>
            </a:br>
            <a:br>
              <a:rPr lang="en-US" sz="6600" b="1" dirty="0">
                <a:latin typeface="+mn-lt"/>
              </a:rPr>
            </a:br>
            <a:r>
              <a:rPr lang="en-US" sz="6600" b="1" dirty="0">
                <a:latin typeface="+mn-lt"/>
              </a:rPr>
              <a:t>No.</a:t>
            </a:r>
            <a:endParaRPr lang="en-US" sz="6600" b="1" dirty="0">
              <a:latin typeface="Cooper Black" panose="0208090404030B020404" pitchFamily="18" charset="77"/>
            </a:endParaRPr>
          </a:p>
        </p:txBody>
      </p:sp>
    </p:spTree>
    <p:extLst>
      <p:ext uri="{BB962C8B-B14F-4D97-AF65-F5344CB8AC3E}">
        <p14:creationId xmlns:p14="http://schemas.microsoft.com/office/powerpoint/2010/main" val="345198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A4B3-C06C-37E7-7B2A-89ABD5820139}"/>
              </a:ext>
            </a:extLst>
          </p:cNvPr>
          <p:cNvSpPr>
            <a:spLocks noGrp="1"/>
          </p:cNvSpPr>
          <p:nvPr>
            <p:ph type="title"/>
          </p:nvPr>
        </p:nvSpPr>
        <p:spPr>
          <a:xfrm>
            <a:off x="347933" y="370130"/>
            <a:ext cx="10812505" cy="877729"/>
          </a:xfrm>
        </p:spPr>
        <p:txBody>
          <a:bodyPr vert="horz" lIns="91440" tIns="45720" rIns="91440" bIns="45720" rtlCol="0" anchor="ctr">
            <a:noAutofit/>
          </a:bodyPr>
          <a:lstStyle/>
          <a:p>
            <a:r>
              <a:rPr lang="en-US" b="1" kern="1200" dirty="0">
                <a:latin typeface="+mn-lt"/>
                <a:ea typeface="+mj-ea"/>
                <a:cs typeface="+mj-cs"/>
              </a:rPr>
              <a:t>Differences Between </a:t>
            </a:r>
            <a:r>
              <a:rPr lang="en-US" b="1" kern="1200" dirty="0">
                <a:effectLst/>
                <a:latin typeface="+mn-lt"/>
                <a:ea typeface="+mj-ea"/>
                <a:cs typeface="+mj-cs"/>
              </a:rPr>
              <a:t>Middle School/ </a:t>
            </a:r>
            <a:br>
              <a:rPr lang="en-US" b="1" kern="1200" dirty="0">
                <a:effectLst/>
                <a:latin typeface="+mn-lt"/>
                <a:ea typeface="+mj-ea"/>
                <a:cs typeface="+mj-cs"/>
              </a:rPr>
            </a:br>
            <a:r>
              <a:rPr lang="en-US" b="1" kern="1200" dirty="0">
                <a:effectLst/>
                <a:latin typeface="+mn-lt"/>
                <a:ea typeface="+mj-ea"/>
                <a:cs typeface="+mj-cs"/>
              </a:rPr>
              <a:t>High School and College</a:t>
            </a:r>
            <a:endParaRPr lang="en-US" kern="1200" dirty="0">
              <a:latin typeface="+mn-lt"/>
              <a:ea typeface="+mj-ea"/>
              <a:cs typeface="+mj-cs"/>
            </a:endParaRPr>
          </a:p>
        </p:txBody>
      </p:sp>
      <p:graphicFrame>
        <p:nvGraphicFramePr>
          <p:cNvPr id="4" name="Table 4">
            <a:extLst>
              <a:ext uri="{FF2B5EF4-FFF2-40B4-BE49-F238E27FC236}">
                <a16:creationId xmlns:a16="http://schemas.microsoft.com/office/drawing/2014/main" id="{5BD53AB8-CDF8-4D1F-2CC9-B85850C8BD47}"/>
              </a:ext>
            </a:extLst>
          </p:cNvPr>
          <p:cNvGraphicFramePr>
            <a:graphicFrameLocks noGrp="1"/>
          </p:cNvGraphicFramePr>
          <p:nvPr>
            <p:ph idx="1"/>
            <p:extLst>
              <p:ext uri="{D42A27DB-BD31-4B8C-83A1-F6EECF244321}">
                <p14:modId xmlns:p14="http://schemas.microsoft.com/office/powerpoint/2010/main" val="4133403422"/>
              </p:ext>
            </p:extLst>
          </p:nvPr>
        </p:nvGraphicFramePr>
        <p:xfrm>
          <a:off x="175098" y="1769165"/>
          <a:ext cx="11828834" cy="5023515"/>
        </p:xfrm>
        <a:graphic>
          <a:graphicData uri="http://schemas.openxmlformats.org/drawingml/2006/table">
            <a:tbl>
              <a:tblPr firstRow="1" bandRow="1">
                <a:tableStyleId>{85BE263C-DBD7-4A20-BB59-AAB30ACAA65A}</a:tableStyleId>
              </a:tblPr>
              <a:tblGrid>
                <a:gridCol w="5914417">
                  <a:extLst>
                    <a:ext uri="{9D8B030D-6E8A-4147-A177-3AD203B41FA5}">
                      <a16:colId xmlns:a16="http://schemas.microsoft.com/office/drawing/2014/main" val="3523342048"/>
                    </a:ext>
                  </a:extLst>
                </a:gridCol>
                <a:gridCol w="5914417">
                  <a:extLst>
                    <a:ext uri="{9D8B030D-6E8A-4147-A177-3AD203B41FA5}">
                      <a16:colId xmlns:a16="http://schemas.microsoft.com/office/drawing/2014/main" val="3235704083"/>
                    </a:ext>
                  </a:extLst>
                </a:gridCol>
              </a:tblGrid>
              <a:tr h="446658">
                <a:tc>
                  <a:txBody>
                    <a:bodyPr/>
                    <a:lstStyle/>
                    <a:p>
                      <a:r>
                        <a:rPr lang="en-US" sz="2400" b="1" cap="none" spc="0" dirty="0">
                          <a:solidFill>
                            <a:schemeClr val="tx1"/>
                          </a:solidFill>
                        </a:rPr>
                        <a:t>Middle School / High School</a:t>
                      </a:r>
                    </a:p>
                  </a:txBody>
                  <a:tcPr marL="0" marR="28991" marT="11597" marB="86974"/>
                </a:tc>
                <a:tc>
                  <a:txBody>
                    <a:bodyPr/>
                    <a:lstStyle/>
                    <a:p>
                      <a:r>
                        <a:rPr lang="en-US" sz="2400" b="1" cap="none" spc="0" dirty="0">
                          <a:solidFill>
                            <a:schemeClr val="tx1"/>
                          </a:solidFill>
                        </a:rPr>
                        <a:t>College</a:t>
                      </a:r>
                    </a:p>
                  </a:txBody>
                  <a:tcPr marL="0" marR="28991" marT="11597" marB="86974"/>
                </a:tc>
                <a:extLst>
                  <a:ext uri="{0D108BD9-81ED-4DB2-BD59-A6C34878D82A}">
                    <a16:rowId xmlns:a16="http://schemas.microsoft.com/office/drawing/2014/main" val="150355041"/>
                  </a:ext>
                </a:extLst>
              </a:tr>
              <a:tr h="358699">
                <a:tc>
                  <a:txBody>
                    <a:bodyPr/>
                    <a:lstStyle/>
                    <a:p>
                      <a:endParaRPr lang="en-US" sz="1800" cap="none" spc="0" dirty="0">
                        <a:solidFill>
                          <a:sysClr val="windowText" lastClr="000000"/>
                        </a:solidFill>
                      </a:endParaRPr>
                    </a:p>
                  </a:txBody>
                  <a:tcPr marL="0" marR="28991" marT="11597" marB="86974"/>
                </a:tc>
                <a:tc>
                  <a:txBody>
                    <a:bodyPr/>
                    <a:lstStyle/>
                    <a:p>
                      <a:endParaRPr lang="en-US" sz="1800" cap="none" spc="0">
                        <a:solidFill>
                          <a:sysClr val="windowText" lastClr="000000"/>
                        </a:solidFill>
                      </a:endParaRPr>
                    </a:p>
                  </a:txBody>
                  <a:tcPr marL="0" marR="28991" marT="11597" marB="86974"/>
                </a:tc>
                <a:extLst>
                  <a:ext uri="{0D108BD9-81ED-4DB2-BD59-A6C34878D82A}">
                    <a16:rowId xmlns:a16="http://schemas.microsoft.com/office/drawing/2014/main" val="290130932"/>
                  </a:ext>
                </a:extLst>
              </a:tr>
              <a:tr h="358699">
                <a:tc>
                  <a:txBody>
                    <a:bodyPr/>
                    <a:lstStyle/>
                    <a:p>
                      <a:r>
                        <a:rPr lang="en-US" sz="1800" kern="1200" cap="none" spc="0" dirty="0">
                          <a:solidFill>
                            <a:sysClr val="windowText" lastClr="000000"/>
                          </a:solidFill>
                          <a:effectLst/>
                        </a:rPr>
                        <a:t>Average 30 hours/week in class</a:t>
                      </a:r>
                      <a:r>
                        <a:rPr lang="en-US" sz="1800" cap="none" spc="0" dirty="0">
                          <a:solidFill>
                            <a:sysClr val="windowText" lastClr="000000"/>
                          </a:solidFill>
                          <a:effectLst/>
                        </a:rPr>
                        <a:t> </a:t>
                      </a:r>
                      <a:endParaRPr lang="en-US" sz="1800" cap="none" spc="0" dirty="0">
                        <a:solidFill>
                          <a:sysClr val="windowText" lastClr="000000"/>
                        </a:solidFill>
                      </a:endParaRPr>
                    </a:p>
                  </a:txBody>
                  <a:tcPr marL="0" marR="28991" marT="11597" marB="86974"/>
                </a:tc>
                <a:tc>
                  <a:txBody>
                    <a:bodyPr/>
                    <a:lstStyle/>
                    <a:p>
                      <a:r>
                        <a:rPr lang="en-US" sz="1800" kern="1200" cap="none" spc="0" dirty="0">
                          <a:solidFill>
                            <a:sysClr val="windowText" lastClr="000000"/>
                          </a:solidFill>
                          <a:effectLst/>
                        </a:rPr>
                        <a:t>Spend 12 to 16 hours/ week in class</a:t>
                      </a:r>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1189045450"/>
                  </a:ext>
                </a:extLst>
              </a:tr>
              <a:tr h="555506">
                <a:tc>
                  <a:txBody>
                    <a:bodyPr/>
                    <a:lstStyle/>
                    <a:p>
                      <a:r>
                        <a:rPr lang="en-US" sz="1800" kern="1200" cap="none" spc="0" dirty="0">
                          <a:solidFill>
                            <a:sysClr val="windowText" lastClr="000000"/>
                          </a:solidFill>
                          <a:effectLst/>
                        </a:rPr>
                        <a:t>Full school day</a:t>
                      </a:r>
                      <a:endParaRPr lang="en-US" sz="1800" cap="none" spc="0" dirty="0">
                        <a:solidFill>
                          <a:sysClr val="windowText" lastClr="000000"/>
                        </a:solidFill>
                      </a:endParaRPr>
                    </a:p>
                  </a:txBody>
                  <a:tcPr marL="0" marR="28991" marT="11597" marB="86974"/>
                </a:tc>
                <a:tc>
                  <a:txBody>
                    <a:bodyPr/>
                    <a:lstStyle/>
                    <a:p>
                      <a:r>
                        <a:rPr lang="en-US" sz="1800" kern="1200" cap="none" spc="0" dirty="0">
                          <a:solidFill>
                            <a:sysClr val="windowText" lastClr="000000"/>
                          </a:solidFill>
                          <a:effectLst/>
                        </a:rPr>
                        <a:t>Breaks in between</a:t>
                      </a:r>
                      <a:r>
                        <a:rPr lang="en-US" sz="1800" cap="none" spc="0" dirty="0">
                          <a:solidFill>
                            <a:sysClr val="windowText" lastClr="000000"/>
                          </a:solidFill>
                          <a:effectLst/>
                        </a:rPr>
                        <a:t> classes; evening classes</a:t>
                      </a:r>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590400779"/>
                  </a:ext>
                </a:extLst>
              </a:tr>
              <a:tr h="555506">
                <a:tc>
                  <a:txBody>
                    <a:bodyPr/>
                    <a:lstStyle/>
                    <a:p>
                      <a:r>
                        <a:rPr lang="en-US" sz="1800" kern="1200" cap="none" spc="0" dirty="0">
                          <a:solidFill>
                            <a:sysClr val="windowText" lastClr="000000"/>
                          </a:solidFill>
                          <a:effectLst/>
                        </a:rPr>
                        <a:t>Full school year</a:t>
                      </a:r>
                      <a:endParaRPr lang="en-US" sz="1800" cap="none" spc="0" dirty="0">
                        <a:solidFill>
                          <a:sysClr val="windowText" lastClr="000000"/>
                        </a:solidFill>
                      </a:endParaRPr>
                    </a:p>
                  </a:txBody>
                  <a:tcPr marL="0" marR="28991" marT="11597" marB="86974"/>
                </a:tc>
                <a:tc>
                  <a:txBody>
                    <a:bodyPr/>
                    <a:lstStyle/>
                    <a:p>
                      <a:r>
                        <a:rPr lang="en-US" sz="1800" kern="1200" cap="none" spc="0" dirty="0">
                          <a:solidFill>
                            <a:sysClr val="windowText" lastClr="000000"/>
                          </a:solidFill>
                          <a:effectLst/>
                        </a:rPr>
                        <a:t>Two semesters</a:t>
                      </a:r>
                      <a:r>
                        <a:rPr lang="en-US" sz="1800" cap="none" spc="0" dirty="0">
                          <a:solidFill>
                            <a:sysClr val="windowText" lastClr="000000"/>
                          </a:solidFill>
                          <a:effectLst/>
                        </a:rPr>
                        <a:t> </a:t>
                      </a:r>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3043806218"/>
                  </a:ext>
                </a:extLst>
              </a:tr>
              <a:tr h="622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cap="none" spc="0" dirty="0">
                          <a:solidFill>
                            <a:sysClr val="windowText" lastClr="000000"/>
                          </a:solidFill>
                          <a:effectLst/>
                        </a:rPr>
                        <a:t>Time  is usually structured by others</a:t>
                      </a:r>
                      <a:endParaRPr lang="en-US" sz="1800" cap="none" spc="0" dirty="0">
                        <a:solidFill>
                          <a:sysClr val="windowText" lastClr="000000"/>
                        </a:solidFill>
                      </a:endParaRPr>
                    </a:p>
                    <a:p>
                      <a:endParaRPr lang="en-US" sz="1800" cap="none" spc="0" dirty="0">
                        <a:solidFill>
                          <a:sysClr val="windowText" lastClr="000000"/>
                        </a:solidFill>
                      </a:endParaRPr>
                    </a:p>
                  </a:txBody>
                  <a:tcPr marL="0" marR="28991" marT="11597" marB="86974"/>
                </a:tc>
                <a:tc>
                  <a:txBody>
                    <a:bodyPr/>
                    <a:lstStyle/>
                    <a:p>
                      <a:r>
                        <a:rPr lang="en-US" sz="1800" kern="1200" cap="none" spc="0" dirty="0">
                          <a:solidFill>
                            <a:sysClr val="windowText" lastClr="000000"/>
                          </a:solidFill>
                          <a:effectLst/>
                        </a:rPr>
                        <a:t>Students are independent. </a:t>
                      </a:r>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157403653"/>
                  </a:ext>
                </a:extLst>
              </a:tr>
              <a:tr h="190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ysClr val="windowText" lastClr="000000"/>
                          </a:solidFill>
                        </a:rPr>
                        <a:t>Live at home</a:t>
                      </a:r>
                    </a:p>
                    <a:p>
                      <a:endParaRPr lang="en-US" sz="1800" cap="none" spc="0" dirty="0">
                        <a:solidFill>
                          <a:sysClr val="windowText" lastClr="000000"/>
                        </a:solidFill>
                      </a:endParaRPr>
                    </a:p>
                  </a:txBody>
                  <a:tcPr marL="0" marR="28991" marT="11597" marB="869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cap="none" spc="0" dirty="0">
                          <a:solidFill>
                            <a:sysClr val="windowText" lastClr="000000"/>
                          </a:solidFill>
                          <a:effectLst/>
                        </a:rPr>
                        <a:t>Live in a dorm.</a:t>
                      </a:r>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1295751924"/>
                  </a:ext>
                </a:extLst>
              </a:tr>
              <a:tr h="622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ysClr val="windowText" lastClr="000000"/>
                          </a:solidFill>
                        </a:rPr>
                        <a:t>Choose from a small list of classes.</a:t>
                      </a:r>
                    </a:p>
                    <a:p>
                      <a:endParaRPr lang="en-US" sz="1800" cap="none" spc="0" dirty="0">
                        <a:solidFill>
                          <a:sysClr val="windowText" lastClr="000000"/>
                        </a:solidFill>
                      </a:endParaRPr>
                    </a:p>
                  </a:txBody>
                  <a:tcPr marL="0" marR="28991" marT="11597" marB="869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cap="none" spc="0" dirty="0">
                          <a:solidFill>
                            <a:sysClr val="windowText" lastClr="000000"/>
                          </a:solidFill>
                          <a:effectLst/>
                        </a:rPr>
                        <a:t>Explore subjects which fit your interests. </a:t>
                      </a:r>
                    </a:p>
                    <a:p>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2112736966"/>
                  </a:ext>
                </a:extLst>
              </a:tr>
              <a:tr h="555506">
                <a:tc>
                  <a:txBody>
                    <a:bodyPr/>
                    <a:lstStyle/>
                    <a:p>
                      <a:endParaRPr lang="en-US" sz="1800" cap="none" spc="0" dirty="0">
                        <a:solidFill>
                          <a:sysClr val="windowText" lastClr="000000"/>
                        </a:solidFill>
                      </a:endParaRPr>
                    </a:p>
                  </a:txBody>
                  <a:tcPr marL="0" marR="28991" marT="11597" marB="86974"/>
                </a:tc>
                <a:tc>
                  <a:txBody>
                    <a:bodyPr/>
                    <a:lstStyle/>
                    <a:p>
                      <a:endParaRPr lang="en-US" sz="1800" cap="none" spc="0" dirty="0">
                        <a:solidFill>
                          <a:sysClr val="windowText" lastClr="000000"/>
                        </a:solidFill>
                      </a:endParaRPr>
                    </a:p>
                  </a:txBody>
                  <a:tcPr marL="0" marR="28991" marT="11597" marB="86974"/>
                </a:tc>
                <a:extLst>
                  <a:ext uri="{0D108BD9-81ED-4DB2-BD59-A6C34878D82A}">
                    <a16:rowId xmlns:a16="http://schemas.microsoft.com/office/drawing/2014/main" val="942751800"/>
                  </a:ext>
                </a:extLst>
              </a:tr>
              <a:tr h="197439">
                <a:tc>
                  <a:txBody>
                    <a:bodyPr/>
                    <a:lstStyle/>
                    <a:p>
                      <a:endParaRPr lang="en-US" sz="700" cap="none" spc="0">
                        <a:solidFill>
                          <a:schemeClr val="tx1"/>
                        </a:solidFill>
                      </a:endParaRPr>
                    </a:p>
                  </a:txBody>
                  <a:tcPr marL="0" marR="28991" marT="11597" marB="86974"/>
                </a:tc>
                <a:tc>
                  <a:txBody>
                    <a:bodyPr/>
                    <a:lstStyle/>
                    <a:p>
                      <a:endParaRPr lang="en-US" sz="700" cap="none" spc="0" dirty="0">
                        <a:solidFill>
                          <a:schemeClr val="tx1"/>
                        </a:solidFill>
                      </a:endParaRPr>
                    </a:p>
                  </a:txBody>
                  <a:tcPr marL="0" marR="28991" marT="11597" marB="86974"/>
                </a:tc>
                <a:extLst>
                  <a:ext uri="{0D108BD9-81ED-4DB2-BD59-A6C34878D82A}">
                    <a16:rowId xmlns:a16="http://schemas.microsoft.com/office/drawing/2014/main" val="3579287078"/>
                  </a:ext>
                </a:extLst>
              </a:tr>
            </a:tbl>
          </a:graphicData>
        </a:graphic>
      </p:graphicFrame>
      <p:cxnSp>
        <p:nvCxnSpPr>
          <p:cNvPr id="10" name="Straight Connector 9">
            <a:extLst>
              <a:ext uri="{FF2B5EF4-FFF2-40B4-BE49-F238E27FC236}">
                <a16:creationId xmlns:a16="http://schemas.microsoft.com/office/drawing/2014/main" id="{4B32B810-6DAE-CA83-2945-800ABD1E8801}"/>
              </a:ext>
            </a:extLst>
          </p:cNvPr>
          <p:cNvCxnSpPr/>
          <p:nvPr/>
        </p:nvCxnSpPr>
        <p:spPr>
          <a:xfrm>
            <a:off x="4997302" y="1769165"/>
            <a:ext cx="0" cy="5023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58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8C101-9252-E491-69A7-ACA3B0876CB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effectLst/>
                <a:latin typeface="+mn-lt"/>
                <a:ea typeface="+mj-ea"/>
                <a:cs typeface="+mj-cs"/>
              </a:rPr>
              <a:t>Middle School/ High School vs. College Courses</a:t>
            </a:r>
            <a:endParaRPr lang="en-US" sz="3200" kern="1200" dirty="0">
              <a:solidFill>
                <a:schemeClr val="bg1"/>
              </a:solidFill>
              <a:latin typeface="+mn-lt"/>
              <a:ea typeface="+mj-ea"/>
              <a:cs typeface="+mj-cs"/>
            </a:endParaRPr>
          </a:p>
        </p:txBody>
      </p:sp>
      <p:graphicFrame>
        <p:nvGraphicFramePr>
          <p:cNvPr id="7" name="Table 7">
            <a:extLst>
              <a:ext uri="{FF2B5EF4-FFF2-40B4-BE49-F238E27FC236}">
                <a16:creationId xmlns:a16="http://schemas.microsoft.com/office/drawing/2014/main" id="{57EBA744-ABA6-3563-F000-E27627E27BAF}"/>
              </a:ext>
            </a:extLst>
          </p:cNvPr>
          <p:cNvGraphicFramePr>
            <a:graphicFrameLocks noGrp="1"/>
          </p:cNvGraphicFramePr>
          <p:nvPr>
            <p:ph idx="1"/>
            <p:extLst>
              <p:ext uri="{D42A27DB-BD31-4B8C-83A1-F6EECF244321}">
                <p14:modId xmlns:p14="http://schemas.microsoft.com/office/powerpoint/2010/main" val="4094176186"/>
              </p:ext>
            </p:extLst>
          </p:nvPr>
        </p:nvGraphicFramePr>
        <p:xfrm>
          <a:off x="744279" y="1573619"/>
          <a:ext cx="11023177" cy="5082365"/>
        </p:xfrm>
        <a:graphic>
          <a:graphicData uri="http://schemas.openxmlformats.org/drawingml/2006/table">
            <a:tbl>
              <a:tblPr firstRow="1" bandRow="1">
                <a:noFill/>
                <a:tableStyleId>{5C22544A-7EE6-4342-B048-85BDC9FD1C3A}</a:tableStyleId>
              </a:tblPr>
              <a:tblGrid>
                <a:gridCol w="5276487">
                  <a:extLst>
                    <a:ext uri="{9D8B030D-6E8A-4147-A177-3AD203B41FA5}">
                      <a16:colId xmlns:a16="http://schemas.microsoft.com/office/drawing/2014/main" val="720586483"/>
                    </a:ext>
                  </a:extLst>
                </a:gridCol>
                <a:gridCol w="5746690">
                  <a:extLst>
                    <a:ext uri="{9D8B030D-6E8A-4147-A177-3AD203B41FA5}">
                      <a16:colId xmlns:a16="http://schemas.microsoft.com/office/drawing/2014/main" val="1924670543"/>
                    </a:ext>
                  </a:extLst>
                </a:gridCol>
              </a:tblGrid>
              <a:tr h="705465">
                <a:tc>
                  <a:txBody>
                    <a:bodyPr/>
                    <a:lstStyle/>
                    <a:p>
                      <a:r>
                        <a:rPr lang="en-US" sz="2000" b="1" cap="none" spc="30" dirty="0">
                          <a:solidFill>
                            <a:schemeClr val="tx1"/>
                          </a:solidFill>
                        </a:rPr>
                        <a:t>Middle School/ High School Classes</a:t>
                      </a:r>
                    </a:p>
                  </a:txBody>
                  <a:tcPr marL="0" marR="11681" marT="125860" marB="125860"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tc>
                  <a:txBody>
                    <a:bodyPr/>
                    <a:lstStyle/>
                    <a:p>
                      <a:r>
                        <a:rPr lang="en-US" sz="2000" b="1" cap="none" spc="30">
                          <a:solidFill>
                            <a:schemeClr val="tx1"/>
                          </a:solidFill>
                        </a:rPr>
                        <a:t>College Courses</a:t>
                      </a:r>
                    </a:p>
                  </a:txBody>
                  <a:tcPr marL="0" marR="11681" marT="125860" marB="125860"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extLst>
                  <a:ext uri="{0D108BD9-81ED-4DB2-BD59-A6C34878D82A}">
                    <a16:rowId xmlns:a16="http://schemas.microsoft.com/office/drawing/2014/main" val="1043176476"/>
                  </a:ext>
                </a:extLst>
              </a:tr>
              <a:tr h="578637">
                <a:tc>
                  <a:txBody>
                    <a:bodyPr/>
                    <a:lstStyle/>
                    <a:p>
                      <a:endParaRPr lang="en-US" sz="1500" cap="none" spc="0" dirty="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982786145"/>
                  </a:ext>
                </a:extLst>
              </a:tr>
              <a:tr h="542609">
                <a:tc>
                  <a:txBody>
                    <a:bodyPr/>
                    <a:lstStyle/>
                    <a:p>
                      <a:r>
                        <a:rPr lang="en-US" sz="1500" kern="1200" cap="none" spc="0">
                          <a:solidFill>
                            <a:schemeClr val="tx1"/>
                          </a:solidFill>
                          <a:effectLst/>
                          <a:latin typeface="+mn-lt"/>
                          <a:ea typeface="+mn-ea"/>
                          <a:cs typeface="+mn-cs"/>
                        </a:rPr>
                        <a:t>Biology</a:t>
                      </a:r>
                      <a:r>
                        <a:rPr lang="en-US" sz="1500" cap="none" spc="0">
                          <a:solidFill>
                            <a:schemeClr val="tx1"/>
                          </a:solidFill>
                          <a:effectLst/>
                        </a:rPr>
                        <a:t>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500" kern="1200" cap="none" spc="0">
                          <a:solidFill>
                            <a:schemeClr val="tx1"/>
                          </a:solidFill>
                          <a:effectLst/>
                          <a:latin typeface="+mn-lt"/>
                          <a:ea typeface="+mn-ea"/>
                          <a:cs typeface="+mn-cs"/>
                        </a:rPr>
                        <a:t>Fundamentals of Neuroscience</a:t>
                      </a:r>
                      <a:r>
                        <a:rPr lang="en-US" sz="1500" cap="none" spc="0">
                          <a:solidFill>
                            <a:schemeClr val="tx1"/>
                          </a:solidFill>
                          <a:effectLst/>
                        </a:rPr>
                        <a:t>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946724174"/>
                  </a:ext>
                </a:extLst>
              </a:tr>
              <a:tr h="542609">
                <a:tc>
                  <a:txBody>
                    <a:bodyPr/>
                    <a:lstStyle/>
                    <a:p>
                      <a:r>
                        <a:rPr lang="en-US" sz="1500" kern="1200" cap="none" spc="0">
                          <a:solidFill>
                            <a:schemeClr val="tx1"/>
                          </a:solidFill>
                          <a:effectLst/>
                          <a:latin typeface="+mn-lt"/>
                          <a:ea typeface="+mn-ea"/>
                          <a:cs typeface="+mn-cs"/>
                        </a:rPr>
                        <a:t>Algebra</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500" kern="1200" cap="none" spc="0">
                          <a:solidFill>
                            <a:schemeClr val="tx1"/>
                          </a:solidFill>
                          <a:effectLst/>
                          <a:latin typeface="+mn-lt"/>
                          <a:ea typeface="+mn-ea"/>
                          <a:cs typeface="+mn-cs"/>
                        </a:rPr>
                        <a:t>The Mathematics of Chance</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349740629"/>
                  </a:ext>
                </a:extLst>
              </a:tr>
              <a:tr h="542609">
                <a:tc>
                  <a:txBody>
                    <a:bodyPr/>
                    <a:lstStyle/>
                    <a:p>
                      <a:r>
                        <a:rPr lang="en-US" sz="1500" kern="1200" cap="none" spc="0">
                          <a:solidFill>
                            <a:schemeClr val="tx1"/>
                          </a:solidFill>
                          <a:effectLst/>
                          <a:latin typeface="+mn-lt"/>
                          <a:ea typeface="+mn-ea"/>
                          <a:cs typeface="+mn-cs"/>
                        </a:rPr>
                        <a:t>English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500" b="0" i="0" kern="1200" cap="none" spc="0">
                          <a:solidFill>
                            <a:schemeClr val="tx1"/>
                          </a:solidFill>
                          <a:effectLst/>
                          <a:latin typeface="+mn-lt"/>
                          <a:ea typeface="+mn-ea"/>
                          <a:cs typeface="+mn-cs"/>
                        </a:rPr>
                        <a:t> “All Too Well (Ten Week Version),”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484737"/>
                  </a:ext>
                </a:extLst>
              </a:tr>
              <a:tr h="542609">
                <a:tc>
                  <a:txBody>
                    <a:bodyPr/>
                    <a:lstStyle/>
                    <a:p>
                      <a:r>
                        <a:rPr lang="en-US" sz="1500" kern="1200" cap="none" spc="0">
                          <a:solidFill>
                            <a:schemeClr val="tx1"/>
                          </a:solidFill>
                          <a:effectLst/>
                          <a:latin typeface="+mn-lt"/>
                          <a:ea typeface="+mn-ea"/>
                          <a:cs typeface="+mn-cs"/>
                        </a:rPr>
                        <a:t>Performing Arts</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500" kern="1200" cap="none" spc="0">
                          <a:solidFill>
                            <a:schemeClr val="tx1"/>
                          </a:solidFill>
                          <a:effectLst/>
                          <a:latin typeface="+mn-lt"/>
                          <a:ea typeface="+mn-ea"/>
                          <a:cs typeface="+mn-cs"/>
                        </a:rPr>
                        <a:t>Producing for Television</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411148164"/>
                  </a:ext>
                </a:extLst>
              </a:tr>
              <a:tr h="542609">
                <a:tc>
                  <a:txBody>
                    <a:bodyPr/>
                    <a:lstStyle/>
                    <a:p>
                      <a:r>
                        <a:rPr lang="en-US" sz="1500" kern="1200" cap="none" spc="0">
                          <a:solidFill>
                            <a:schemeClr val="tx1"/>
                          </a:solidFill>
                          <a:effectLst/>
                          <a:latin typeface="+mn-lt"/>
                          <a:ea typeface="+mn-ea"/>
                          <a:cs typeface="+mn-cs"/>
                        </a:rPr>
                        <a:t>Guitar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cap="none" spc="0">
                          <a:solidFill>
                            <a:schemeClr val="tx1"/>
                          </a:solidFill>
                          <a:effectLst/>
                          <a:latin typeface="+mn-lt"/>
                          <a:ea typeface="+mn-ea"/>
                          <a:cs typeface="+mn-cs"/>
                        </a:rPr>
                        <a:t>The Business of Music: Industry Essentials</a:t>
                      </a:r>
                      <a:r>
                        <a:rPr lang="en-US" sz="1500" cap="none" spc="0">
                          <a:solidFill>
                            <a:schemeClr val="tx1"/>
                          </a:solidFill>
                          <a:effectLst/>
                        </a:rPr>
                        <a:t> </a:t>
                      </a:r>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250267887"/>
                  </a:ext>
                </a:extLst>
              </a:tr>
              <a:tr h="542609">
                <a:tc>
                  <a:txBody>
                    <a:bodyPr/>
                    <a:lstStyle/>
                    <a:p>
                      <a:r>
                        <a:rPr lang="en-US" sz="1500" kern="1200" cap="none" spc="0">
                          <a:solidFill>
                            <a:schemeClr val="tx1"/>
                          </a:solidFill>
                          <a:effectLst/>
                          <a:latin typeface="+mn-lt"/>
                          <a:ea typeface="+mn-ea"/>
                          <a:cs typeface="+mn-cs"/>
                        </a:rPr>
                        <a:t>Culinary Arts</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500" kern="1200" cap="none" spc="0">
                          <a:solidFill>
                            <a:schemeClr val="tx1"/>
                          </a:solidFill>
                          <a:effectLst/>
                          <a:latin typeface="+mn-lt"/>
                          <a:ea typeface="+mn-ea"/>
                          <a:cs typeface="+mn-cs"/>
                        </a:rPr>
                        <a:t>Food fermentation: The Science of Cooking with Microbes</a:t>
                      </a:r>
                      <a:r>
                        <a:rPr lang="en-US" sz="1500" cap="none" spc="0">
                          <a:solidFill>
                            <a:schemeClr val="tx1"/>
                          </a:solidFill>
                          <a:effectLst/>
                        </a:rPr>
                        <a:t> </a:t>
                      </a:r>
                      <a:endParaRPr lang="en-US" sz="1500" cap="none" spc="0">
                        <a:solidFill>
                          <a:schemeClr val="tx1"/>
                        </a:solidFill>
                      </a:endParaRPr>
                    </a:p>
                  </a:txBody>
                  <a:tcPr marL="0" marR="62929" marT="62929" marB="12586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920853734"/>
                  </a:ext>
                </a:extLst>
              </a:tr>
              <a:tr h="542609">
                <a:tc>
                  <a:txBody>
                    <a:bodyPr/>
                    <a:lstStyle/>
                    <a:p>
                      <a:endParaRPr lang="en-US" sz="1500" cap="none" spc="0">
                        <a:solidFill>
                          <a:schemeClr val="tx1"/>
                        </a:solidFill>
                      </a:endParaRP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500" cap="none" spc="0" dirty="0">
                          <a:solidFill>
                            <a:schemeClr val="tx1"/>
                          </a:solidFill>
                        </a:rPr>
                        <a:t>Study Abroad</a:t>
                      </a:r>
                    </a:p>
                  </a:txBody>
                  <a:tcPr marL="58406" marR="62929" marT="62929" marB="12586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850510233"/>
                  </a:ext>
                </a:extLst>
              </a:tr>
            </a:tbl>
          </a:graphicData>
        </a:graphic>
      </p:graphicFrame>
      <p:cxnSp>
        <p:nvCxnSpPr>
          <p:cNvPr id="4" name="Straight Connector 3">
            <a:extLst>
              <a:ext uri="{FF2B5EF4-FFF2-40B4-BE49-F238E27FC236}">
                <a16:creationId xmlns:a16="http://schemas.microsoft.com/office/drawing/2014/main" id="{BAE01E0E-0385-3B81-F256-E2984F67E165}"/>
              </a:ext>
            </a:extLst>
          </p:cNvPr>
          <p:cNvCxnSpPr>
            <a:cxnSpLocks/>
          </p:cNvCxnSpPr>
          <p:nvPr/>
        </p:nvCxnSpPr>
        <p:spPr>
          <a:xfrm>
            <a:off x="5571460" y="1679944"/>
            <a:ext cx="0" cy="4976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95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C427-5E2E-20B8-438C-CFB6CEAAF7F1}"/>
              </a:ext>
            </a:extLst>
          </p:cNvPr>
          <p:cNvSpPr>
            <a:spLocks noGrp="1"/>
          </p:cNvSpPr>
          <p:nvPr>
            <p:ph type="title"/>
          </p:nvPr>
        </p:nvSpPr>
        <p:spPr>
          <a:xfrm>
            <a:off x="950495" y="1211346"/>
            <a:ext cx="10515600" cy="2217654"/>
          </a:xfrm>
        </p:spPr>
        <p:txBody>
          <a:bodyPr>
            <a:noAutofit/>
          </a:bodyPr>
          <a:lstStyle/>
          <a:p>
            <a:pPr algn="ctr"/>
            <a:br>
              <a:rPr lang="en-US" sz="8000" b="1" dirty="0"/>
            </a:br>
            <a:br>
              <a:rPr lang="en-US" sz="8000" b="1" dirty="0"/>
            </a:br>
            <a:r>
              <a:rPr lang="en-US" sz="8000" b="1" dirty="0">
                <a:latin typeface="+mn-lt"/>
              </a:rPr>
              <a:t>I Want to Go to College.  How Do I Get There ??!??</a:t>
            </a:r>
          </a:p>
        </p:txBody>
      </p:sp>
    </p:spTree>
    <p:extLst>
      <p:ext uri="{BB962C8B-B14F-4D97-AF65-F5344CB8AC3E}">
        <p14:creationId xmlns:p14="http://schemas.microsoft.com/office/powerpoint/2010/main" val="3349168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17405</TotalTime>
  <Words>2735</Words>
  <Application>Microsoft Macintosh PowerPoint</Application>
  <PresentationFormat>Widescreen</PresentationFormat>
  <Paragraphs>268</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ACADEMY ENGRAVED LET PLAIN:1.0</vt:lpstr>
      <vt:lpstr>Arial</vt:lpstr>
      <vt:lpstr>Calibri</vt:lpstr>
      <vt:lpstr>Calibri Light</vt:lpstr>
      <vt:lpstr>Cooper Black</vt:lpstr>
      <vt:lpstr>Google Sans</vt:lpstr>
      <vt:lpstr>Open Sans</vt:lpstr>
      <vt:lpstr>Roboto</vt:lpstr>
      <vt:lpstr>Symbol</vt:lpstr>
      <vt:lpstr>Times New Roman</vt:lpstr>
      <vt:lpstr>Office Theme</vt:lpstr>
      <vt:lpstr>College Knowledge for  Middle School and High School Freshmen Students</vt:lpstr>
      <vt:lpstr>A little about me.</vt:lpstr>
      <vt:lpstr>Why Should I Attend College?</vt:lpstr>
      <vt:lpstr>Is College For Everyone?</vt:lpstr>
      <vt:lpstr>PowerPoint Presentation</vt:lpstr>
      <vt:lpstr> Will College Be Boring?   No.</vt:lpstr>
      <vt:lpstr>Differences Between Middle School/  High School and College</vt:lpstr>
      <vt:lpstr>Middle School/ High School vs. College Courses</vt:lpstr>
      <vt:lpstr>  I Want to Go to College.  How Do I Get There ??!??</vt:lpstr>
      <vt:lpstr>PowerPoint Presentation</vt:lpstr>
      <vt:lpstr>PowerPoint Presentation</vt:lpstr>
      <vt:lpstr>PowerPoint Presentation</vt:lpstr>
      <vt:lpstr> College Admissions Requirements May Include  </vt:lpstr>
      <vt:lpstr>Hurdles and High Walls</vt:lpstr>
      <vt:lpstr>PowerPoint Presentation</vt:lpstr>
      <vt:lpstr>Common High Walls That Can Be Overcome</vt:lpstr>
      <vt:lpstr> Myth vs. Reality: College is only for  people who are smart and get good grades  </vt:lpstr>
      <vt:lpstr>Paying for College: Myth vs. Reality</vt:lpstr>
      <vt:lpstr>How To Pay for College</vt:lpstr>
      <vt:lpstr>   A Quick Look at a Net  Price  Calculator</vt:lpstr>
      <vt:lpstr>Florida Bright Futures Scholarship</vt:lpstr>
      <vt:lpstr>Florida Bright Futures Requirements</vt:lpstr>
      <vt:lpstr>Florida Bright Futures Requirements</vt:lpstr>
      <vt:lpstr>Where to Get Help</vt:lpstr>
      <vt:lpstr>I’m Nervous That I Won’t Make It to College!!!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Knowledge for  Middle School and High School Freshmen Students</dc:title>
  <dc:creator>Aimee Heller</dc:creator>
  <cp:lastModifiedBy>Aimee Heller</cp:lastModifiedBy>
  <cp:revision>120</cp:revision>
  <cp:lastPrinted>2023-04-24T01:19:17Z</cp:lastPrinted>
  <dcterms:created xsi:type="dcterms:W3CDTF">2022-11-30T19:59:20Z</dcterms:created>
  <dcterms:modified xsi:type="dcterms:W3CDTF">2023-04-24T02:36:58Z</dcterms:modified>
</cp:coreProperties>
</file>